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1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159F-1EFA-47C3-94B8-033299A2558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E178-9CC6-4231-A275-4DE6909E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business/2015/sep/18/epa-california-investigate-volkswagen-clean-air-viola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usinessinsider.in/Theres-no-way-Volkswagen-is-going-to-pay-the-US-18-billion-in-fines-for-cheating-on-emissions-tests/articleshow/49050000.cms" TargetMode="External"/><Relationship Id="rId4" Type="http://schemas.openxmlformats.org/officeDocument/2006/relationships/hyperlink" Target="http://www.orlandosentinel.com/business/brinkmann-on-business/os-volkswagen-ceo-20150924-story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CASE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VOLKSWAGEN POLLUTION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72677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-: TEAM RAW :-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RINKAL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AJINKYA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20040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SCANDAL</a:t>
            </a:r>
          </a:p>
        </p:txBody>
      </p:sp>
    </p:spTree>
    <p:extLst>
      <p:ext uri="{BB962C8B-B14F-4D97-AF65-F5344CB8AC3E}">
        <p14:creationId xmlns:p14="http://schemas.microsoft.com/office/powerpoint/2010/main" val="74679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Future plans for </a:t>
            </a:r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volkswagen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"My most urgent task is to win back trust for the Volkswagen Group - by leaving no stone unturned,”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Mr. Matthias Muller(new CEO of Volkswagen)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environmental friendly technologies.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focus on plug-in hybrids and electric vehicles.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will mandate new and stricter emissions testing which will be verified by an independent third party.</a:t>
            </a:r>
          </a:p>
        </p:txBody>
      </p:sp>
    </p:spTree>
    <p:extLst>
      <p:ext uri="{BB962C8B-B14F-4D97-AF65-F5344CB8AC3E}">
        <p14:creationId xmlns:p14="http://schemas.microsoft.com/office/powerpoint/2010/main" val="119792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https://www.theguardian.com/business/2015/sep/18/epa-california-investigate-volkswagen-clean-air-violations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http://www.orlandosentinel.com/business/brinkmann-on-business/os-volkswagen-ceo-20150924-story.html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https://www.businessinsider.in/Theres-no-way-Volkswagen-is-going-to-pay-the-US-18-billion-in-fines-for-cheating-on-emissions-tests/articleshow/49050000.cms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1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0296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 THANK YOU !!!</a:t>
            </a:r>
          </a:p>
        </p:txBody>
      </p:sp>
    </p:spTree>
    <p:extLst>
      <p:ext uri="{BB962C8B-B14F-4D97-AF65-F5344CB8AC3E}">
        <p14:creationId xmlns:p14="http://schemas.microsoft.com/office/powerpoint/2010/main" val="38172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WHAT IS VOLKSWAGEN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 automaker founded on 28 May 1937 by the German Labor Front under Adolf Hitler and headquartered in Wolfsburg.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Flagship marque of the Volkswagen Group, the largest automaker by worldwide sales in 2016.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2011, Volkswagen was named in the top 25 largest companies in the world by the Forbes Global 2000.</a:t>
            </a:r>
          </a:p>
        </p:txBody>
      </p:sp>
    </p:spTree>
    <p:extLst>
      <p:ext uri="{BB962C8B-B14F-4D97-AF65-F5344CB8AC3E}">
        <p14:creationId xmlns:p14="http://schemas.microsoft.com/office/powerpoint/2010/main" val="22853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WHAT WAS THE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cheated nitrogen oxide emissions test as it emitted 40 times more NOx than the standard emission control.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not only disregarded EPA laws and restrictions but also invented software to avoid them.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significantly changing the fuel pressure, injection timing, exhaust-gas recirculation.</a:t>
            </a:r>
          </a:p>
        </p:txBody>
      </p:sp>
    </p:spTree>
    <p:extLst>
      <p:ext uri="{BB962C8B-B14F-4D97-AF65-F5344CB8AC3E}">
        <p14:creationId xmlns:p14="http://schemas.microsoft.com/office/powerpoint/2010/main" val="323369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REASON BEHIND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Dishonesty, lack of professionalism, and lack of responsibility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tried to avoid dissents and discussions as much as they could.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rewarding system of Volkswagen to prefer keeping quiet about rigging in emission tests for a long time even if the employees prefer to reveal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may have wanted to avoid the cost of additional hardware, so it came up with a cheaper software fix.</a:t>
            </a:r>
          </a:p>
        </p:txBody>
      </p:sp>
    </p:spTree>
    <p:extLst>
      <p:ext uri="{BB962C8B-B14F-4D97-AF65-F5344CB8AC3E}">
        <p14:creationId xmlns:p14="http://schemas.microsoft.com/office/powerpoint/2010/main" val="2863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EFFECTS OF CASE</a:t>
            </a:r>
          </a:p>
        </p:txBody>
      </p:sp>
      <p:pic>
        <p:nvPicPr>
          <p:cNvPr id="1026" name="Picture 2" descr="https://image.slidesharecdn.com/vwdiesel-151202144013-lva1-app6891/95/volkswagen-emission-scandal-4-1024.jpg?cb=14490673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EFFECTS OF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reputation damaged.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of Volkswagen declined.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up to $18bn.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customers’ goodwill and trust.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vehicles were emitting an enormous amount of nitrogen oxides causing huge amount of air pollution.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U.S. based law firm from October, actions were taken against responsible department heads.</a:t>
            </a:r>
          </a:p>
        </p:txBody>
      </p:sp>
    </p:spTree>
    <p:extLst>
      <p:ext uri="{BB962C8B-B14F-4D97-AF65-F5344CB8AC3E}">
        <p14:creationId xmlns:p14="http://schemas.microsoft.com/office/powerpoint/2010/main" val="388388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FURTHER STEPS BY VOLKSWAGEN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is conducting an internal investigation, aided by U.S. law firm Jones Day.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Martin Winterkorn, the CEO of VW Group resigned 5 days after the scandal broke out. Matthias Muller, CEO of Porsche has taken over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U.S Volkswagen has promised owners $500 in cash plus $500 in gift cards -- at a cost of about $250 million.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 suspended and Wolfgang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Ulrich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Hackenberg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HOW TO HANDLE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of all the defeat devices.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Cleanup the NOx emissions in all affected cars.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all mistakes and answer all the queries.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restore the user’s faith and trust.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new models which are environmental friendly.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wrongdoers out.</a:t>
            </a:r>
          </a:p>
        </p:txBody>
      </p:sp>
    </p:spTree>
    <p:extLst>
      <p:ext uri="{BB962C8B-B14F-4D97-AF65-F5344CB8AC3E}">
        <p14:creationId xmlns:p14="http://schemas.microsoft.com/office/powerpoint/2010/main" val="260463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STEPS TO AVOID FURTHER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Honesty, professionalism, and responsibility.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should be properly tested before launch.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cheaper technology.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profits must be ignored.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satisfaction should be priority.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and inducing Code of Ethics for Software Engineers 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 of  independent third party for environmental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250941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579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Office Theme</vt:lpstr>
      <vt:lpstr>PowerPoint Presentation</vt:lpstr>
      <vt:lpstr>WHAT IS VOLKSWAGEN</vt:lpstr>
      <vt:lpstr>WHAT WAS THE CASE</vt:lpstr>
      <vt:lpstr>REASON BEHIND CASE</vt:lpstr>
      <vt:lpstr>EFFECTS OF CASE</vt:lpstr>
      <vt:lpstr>EFFECTS OF CASE</vt:lpstr>
      <vt:lpstr>FURTHER STEPS BY VOLKSWAGEN</vt:lpstr>
      <vt:lpstr>HOW TO HANDLE CRISIS</vt:lpstr>
      <vt:lpstr>STEPS TO AVOID FURTHER CRISIS</vt:lpstr>
      <vt:lpstr>Future plans for volkswagen</vt:lpstr>
      <vt:lpstr>References</vt:lpstr>
      <vt:lpstr>PowerPoint Presentation</vt:lpstr>
    </vt:vector>
  </TitlesOfParts>
  <Company>AJINKYA BEDEKAR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BEDEKAR;RINKAL SINGH</dc:creator>
  <cp:keywords>CASE STUDY VOLKSWAGEN POLLUTION SCANDAL</cp:keywords>
  <cp:lastModifiedBy>Rinkal singh</cp:lastModifiedBy>
  <cp:revision>20</cp:revision>
  <dcterms:created xsi:type="dcterms:W3CDTF">2018-03-19T19:48:48Z</dcterms:created>
  <dcterms:modified xsi:type="dcterms:W3CDTF">2018-03-21T03:34:13Z</dcterms:modified>
</cp:coreProperties>
</file>