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159F-1EFA-47C3-94B8-033299A2558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E178-9CC6-4231-A275-4DE6909E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6D84-1B58-4223-8B58-74CF27C2CD3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ADC-FF4B-4941-A99A-4D0CF5A7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CASE STUDY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VOLKSWAGEN POLLUTION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72677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-: TEAM RAW :-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RINKAL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AGENT AJINKYA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0040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SCANDAL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HOW TO ADVERTISE COMPANY AGAIN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cleaner technologies.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 better technology, alternative action programs, and approaches to achieve a pollution free technology.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2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jink\OneDrive\Desktop\vwg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0296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 THANK YOU 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2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WHAT IS VOLKSWAGEN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 automaker founded on 28 May 1937 by the German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under Adolf Hitler and headquartered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Wolfsburg.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lagship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marque of the Volkswagen Group, the largest automaker by worldwide sales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2011, Volkswagen was named in the top 25 largest companies in the world by the Forbes Global 2000.</a:t>
            </a:r>
          </a:p>
        </p:txBody>
      </p:sp>
    </p:spTree>
    <p:extLst>
      <p:ext uri="{BB962C8B-B14F-4D97-AF65-F5344CB8AC3E}">
        <p14:creationId xmlns:p14="http://schemas.microsoft.com/office/powerpoint/2010/main" val="22853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WHAT WAS THE CASE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cheated nitrogen oxide emissions test as it emitted 40 times more NOx than the standard emission control.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not only disregarded EPA laws and restrictions but also invented software to avoid them.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significantly changing the fuel pressure, injection timing, exhaust-gas recirculation.</a:t>
            </a:r>
          </a:p>
        </p:txBody>
      </p:sp>
    </p:spTree>
    <p:extLst>
      <p:ext uri="{BB962C8B-B14F-4D97-AF65-F5344CB8AC3E}">
        <p14:creationId xmlns:p14="http://schemas.microsoft.com/office/powerpoint/2010/main" val="323369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REASON BEHIND CASE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Dishonesty, lack of professionalism, and lack of responsibility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tried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dissents and discussions as much as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could.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rewarding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Volkswagen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 keeping quiet about rigging in emission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long time even if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 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may have wanted to avoid the cost of additional hardware, so it came up with a cheaper software fix.</a:t>
            </a:r>
          </a:p>
        </p:txBody>
      </p:sp>
    </p:spTree>
    <p:extLst>
      <p:ext uri="{BB962C8B-B14F-4D97-AF65-F5344CB8AC3E}">
        <p14:creationId xmlns:p14="http://schemas.microsoft.com/office/powerpoint/2010/main" val="2863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EFFECTS OF CASE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https://image.slidesharecdn.com/vwdiesel-151202144013-lva1-app6891/95/volkswagen-emission-scandal-4-1024.jpg?cb=14490673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EFFECTS OF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reputation damaged.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of Volkswagen declined.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up to $18bn.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customers’ goodwill and trust.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 vehicles were emitting an enormous amount of nitrogen oxides causing huge amount of air pollution.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U.S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law firm from October, actions were taken against responsible department heads.</a:t>
            </a:r>
          </a:p>
        </p:txBody>
      </p:sp>
    </p:spTree>
    <p:extLst>
      <p:ext uri="{BB962C8B-B14F-4D97-AF65-F5344CB8AC3E}">
        <p14:creationId xmlns:p14="http://schemas.microsoft.com/office/powerpoint/2010/main" val="388388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FURTHER STEPS BY VOLKSWAGEN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HOW TO HANDLE CRISIS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of all the defeat devices.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Cleanup the NOx emissions in all affected cars.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all mistakes and answer all the queries.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restore the user’s faith and trust.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new models which are environmental friendly.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3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jink\OneDrive\Desktop\Volkswagen-emissions-annivers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STEPS TO AVOID FURTHER CRISIS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Honesty, professionalism, and responsibility.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should be properly tested before launch.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cheaper technology.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profits must be ignored.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satisfaction should be priority.</a:t>
            </a:r>
          </a:p>
        </p:txBody>
      </p:sp>
    </p:spTree>
    <p:extLst>
      <p:ext uri="{BB962C8B-B14F-4D97-AF65-F5344CB8AC3E}">
        <p14:creationId xmlns:p14="http://schemas.microsoft.com/office/powerpoint/2010/main" val="250941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383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VOLKSWAGEN</vt:lpstr>
      <vt:lpstr>WHAT WAS THE CASE</vt:lpstr>
      <vt:lpstr>REASON BEHIND CASE</vt:lpstr>
      <vt:lpstr>EFFECTS OF CASE</vt:lpstr>
      <vt:lpstr>EFFECTS OF CASE</vt:lpstr>
      <vt:lpstr>FURTHER STEPS BY VOLKSWAGEN</vt:lpstr>
      <vt:lpstr>HOW TO HANDLE CRISIS</vt:lpstr>
      <vt:lpstr>STEPS TO AVOID FURTHER CRISIS</vt:lpstr>
      <vt:lpstr>HOW TO ADVERTISE COMPANY AGAIN</vt:lpstr>
      <vt:lpstr>PowerPoint Presentation</vt:lpstr>
    </vt:vector>
  </TitlesOfParts>
  <Company>AJINKYA BEDEKAR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BEDEKAR;RINKAL SINGH</dc:creator>
  <cp:keywords>CASE STUDY VOLKSWAGEN POLLUTION SCANDAL</cp:keywords>
  <cp:lastModifiedBy>AJINKYA BEDEKAR</cp:lastModifiedBy>
  <cp:revision>16</cp:revision>
  <dcterms:created xsi:type="dcterms:W3CDTF">2018-03-19T19:48:48Z</dcterms:created>
  <dcterms:modified xsi:type="dcterms:W3CDTF">2018-03-21T02:40:26Z</dcterms:modified>
</cp:coreProperties>
</file>