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614" autoAdjust="0"/>
  </p:normalViewPr>
  <p:slideViewPr>
    <p:cSldViewPr>
      <p:cViewPr varScale="1">
        <p:scale>
          <a:sx n="79" d="100"/>
          <a:sy n="79" d="100"/>
        </p:scale>
        <p:origin x="11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9159F-1EFA-47C3-94B8-033299A2558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FE178-9CC6-4231-A275-4DE6909E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3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F44B-3F90-4568-AC74-0C1E69D06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71134-16C4-424E-9FF9-EFE60EDF7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736DD-1885-4F25-934C-3D95E969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0964F-7EA8-43E7-8573-0E4322FC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E82DE-5F1C-459F-9FEC-27E23AA4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0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E3E4-AB8D-4056-9F2C-6F9B7679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F1E8E-3386-44EB-8717-97E361CF9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E8B5F-D4C0-44B8-B42F-F65DA07A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017D-336F-463F-8369-C55BADCE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A872C-8A0F-4568-BB4C-BBC6D879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9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E9E76-66FB-4716-8286-48CD7AC04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8F9B4-822F-45FC-BE9C-92BF1BDEB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3DF30-2AA8-47CB-BBA2-8119034E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318C8-F0D0-4F6A-AD97-076713B8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95A0-18FF-42A7-B9A4-A007081D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20EB-A27F-423E-8016-E4EC0929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4AF7F-1EC5-45B2-B420-D5E24F15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1286C-9507-433C-BD1C-975CA621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E2221-36CC-424A-8D12-0E187F64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C9598-9466-4D61-846C-A6140EEC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689A-4C81-49BC-945E-8DE141D4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4EDF5-B527-4135-9B21-265F7365B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7E7B-2965-49C9-8952-8CDCA644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83E8-A51F-402E-AE1C-906E6A16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DD59-E093-48A8-965B-3CDE683B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4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AEDF-DC80-4665-AC17-5E247373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0B0F9-45B8-4E7E-88B3-8B8264C7C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90A19-DE22-4B2B-BAD2-61A7AF533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744B9-74AE-49F0-98BB-148004D1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55566-65EF-4592-A12A-673F8442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9CE4F-D0AD-4419-81D9-FD00835D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2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4B01-B114-4A31-9EF7-6534A377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6CA61-8373-4F92-AD8A-F1185B8A0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2A52F-4C55-4B1C-8F80-F58F7CB9D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5763B-C639-41F0-8342-0CC983CE5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F9DD6-9122-4C1B-A216-EB31C1912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052DD-B255-4532-A675-A852C0CE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7B45B-9114-476F-AC0D-683A8B48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89671-3496-4739-8D00-D28ADB75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9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3A67-AB43-48E3-B36E-45D4281D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783B9-8E2C-40E1-9362-ED459ACE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51D09-7288-4461-AB2A-3AE73DC7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F0D41-F1F9-4992-A8BA-36A6115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1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F39E8-FA27-4776-BA53-7F8168BE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C4AC2-F121-4A9B-B028-97C2AEC5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813BA-C2C8-4933-9B23-63CA36B2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6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DF55-6A84-4CAF-8906-F4DA3619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3593-E0CF-4B34-974F-9EACED06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0E964-B32A-4D47-A016-7A7C9208E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48844-5159-4398-B854-268980F1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9E655-79B3-444A-B7ED-62C74FA5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3B12F-EF20-4606-9E33-D5563578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F815-0CFF-4A7F-8843-D62316A9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DBE91-926F-4300-91D4-F3033D1C6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B3B0C-EAB8-4368-9CB8-BDC72F223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73B1B-E71C-424A-9E51-3E1471F8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8BDD0-2F2D-427F-A04D-F4914989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5E80A-F325-4284-BD6B-C9F78F3C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0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87FE9-9212-49ED-A6EB-B8A18F98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1FA7C-AE9A-431F-B433-A1CC8C6E1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79843-B953-4158-B24D-593BAC15A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78685-4B58-47A8-9366-4686B59C8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E2A1B-FED7-465C-BAF7-6A82B5498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9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landosentinel.com/business/brinkmann-on-business/os-volkswagen-ceo-20150924-story.html" TargetMode="External"/><Relationship Id="rId2" Type="http://schemas.openxmlformats.org/officeDocument/2006/relationships/hyperlink" Target="https://www.theguardian.com/business/2015/sep/18/epa-california-investigate-volkswagen-clean-air-violation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usinessinsider.in/Theres-no-way-Volkswagen-is-going-to-pay-the-US-18-billion-in-fines-for-cheating-on-emissions-tests/articleshow/49050000.cm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jink\OneDrive\Desktop\vwg-ope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</a:rPr>
              <a:t>CASE STUDY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0668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VOLKSWAGEN POLLUTION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272677"/>
            <a:ext cx="914400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-: TEAM RAW :-</a:t>
            </a:r>
          </a:p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AGENT RINKAL</a:t>
            </a:r>
          </a:p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AGENT AJINKYA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200400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SCANDAL</a:t>
            </a:r>
          </a:p>
        </p:txBody>
      </p:sp>
    </p:spTree>
    <p:extLst>
      <p:ext uri="{BB962C8B-B14F-4D97-AF65-F5344CB8AC3E}">
        <p14:creationId xmlns:p14="http://schemas.microsoft.com/office/powerpoint/2010/main" val="74679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Future plans for </a:t>
            </a:r>
            <a:r>
              <a:rPr lang="en-US" dirty="0" err="1">
                <a:solidFill>
                  <a:schemeClr val="bg1"/>
                </a:solidFill>
                <a:latin typeface="Algerian" panose="04020705040A02060702" pitchFamily="82" charset="0"/>
              </a:rPr>
              <a:t>volkswagen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"My most urgent task is to win back trust for the Volkswagen Group - by leaving no stone unturned,”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Mr. Matthias Muller(new CEO of Volkswagen)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 in environmental friendly technologies.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focus on plug-in hybrids and electric vehicles.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 will mandate new and stricter emissions testing which will be verified by an independent third party.</a:t>
            </a:r>
          </a:p>
        </p:txBody>
      </p:sp>
    </p:spTree>
    <p:extLst>
      <p:ext uri="{BB962C8B-B14F-4D97-AF65-F5344CB8AC3E}">
        <p14:creationId xmlns:p14="http://schemas.microsoft.com/office/powerpoint/2010/main" val="119792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https://www.theguardian.com/business/2015/sep/18/epa-california-investigate-volkswagen-clean-air-violations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http://www.orlandosentinel.com/business/brinkmann-on-business/os-volkswagen-ceo-20150924-story.html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https://www.businessinsider.in/Theres-no-way-Volkswagen-is-going-to-pay-the-US-18-billion-in-fines-for-cheating-on-emissions-tests/articleshow/49050000.cms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1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jink\OneDrive\Desktop\vwg-ope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402967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!!! THANK YOU !!!</a:t>
            </a:r>
          </a:p>
        </p:txBody>
      </p:sp>
    </p:spTree>
    <p:extLst>
      <p:ext uri="{BB962C8B-B14F-4D97-AF65-F5344CB8AC3E}">
        <p14:creationId xmlns:p14="http://schemas.microsoft.com/office/powerpoint/2010/main" val="381722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A24C36-C7FE-425F-9340-4C5441C96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4" r="17946" b="-1"/>
          <a:stretch/>
        </p:blipFill>
        <p:spPr>
          <a:xfrm>
            <a:off x="5867400" y="10"/>
            <a:ext cx="3276600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271" y="1524000"/>
            <a:ext cx="3737610" cy="1102043"/>
          </a:xfrm>
        </p:spPr>
        <p:txBody>
          <a:bodyPr anchor="t">
            <a:normAutofit/>
          </a:bodyPr>
          <a:lstStyle/>
          <a:p>
            <a:pPr algn="l"/>
            <a:r>
              <a:rPr lang="en-US" sz="4200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5638800" cy="3733800"/>
          </a:xfrm>
        </p:spPr>
        <p:txBody>
          <a:bodyPr anchor="b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German automaker founded on 28 May 1937 by the German Labor Front under Adolf Hitler and headquartered in Wolfsburg.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Flagship marque of the Volkswagen Group, the largest automaker by worldwide sales in 2016.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2011, Volkswagen was named in the top 25 largest companies in the world by the Forbes Global 2000.</a:t>
            </a:r>
          </a:p>
        </p:txBody>
      </p:sp>
    </p:spTree>
    <p:extLst>
      <p:ext uri="{BB962C8B-B14F-4D97-AF65-F5344CB8AC3E}">
        <p14:creationId xmlns:p14="http://schemas.microsoft.com/office/powerpoint/2010/main" val="228538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3C2ECC-3A48-4E1A-B460-6558A2740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75" y="2139688"/>
            <a:ext cx="4586527" cy="2889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961" y="360541"/>
            <a:ext cx="3156492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4700" dirty="0">
                <a:solidFill>
                  <a:srgbClr val="FFFFFF"/>
                </a:solidFill>
                <a:latin typeface="Algerian" panose="04020705040A02060702" pitchFamily="82" charset="0"/>
              </a:rPr>
              <a:t>WHAT WAS THE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190" y="4013165"/>
            <a:ext cx="3330810" cy="2205732"/>
          </a:xfrm>
        </p:spPr>
        <p:txBody>
          <a:bodyPr anchor="t">
            <a:normAutofit/>
          </a:bodyPr>
          <a:lstStyle/>
          <a:p>
            <a:pPr marL="514350" indent="-514350" algn="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 cheated nitrogen oxide emissions test as it emitted 40 times more NOx than the standard emission control.</a:t>
            </a:r>
          </a:p>
          <a:p>
            <a:pPr marL="514350" indent="-514350" algn="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 not only disregarded EPA laws and restrictions but also invented software to avoid them.</a:t>
            </a:r>
          </a:p>
          <a:p>
            <a:pPr marL="514350" indent="-514350" algn="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significantly changing the fuel pressure, injection timing, exhaust-gas recirculation.</a:t>
            </a:r>
          </a:p>
        </p:txBody>
      </p:sp>
    </p:spTree>
    <p:extLst>
      <p:ext uri="{BB962C8B-B14F-4D97-AF65-F5344CB8AC3E}">
        <p14:creationId xmlns:p14="http://schemas.microsoft.com/office/powerpoint/2010/main" val="323369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E2DC0A-88AF-4C3D-BD9E-D5DB7D2BC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6" r="22027" b="1"/>
          <a:stretch/>
        </p:blipFill>
        <p:spPr>
          <a:xfrm>
            <a:off x="6100761" y="1005839"/>
            <a:ext cx="2583177" cy="34442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277" y="157860"/>
            <a:ext cx="4754880" cy="1757363"/>
          </a:xfrm>
        </p:spPr>
        <p:txBody>
          <a:bodyPr>
            <a:normAutofit/>
          </a:bodyPr>
          <a:lstStyle/>
          <a:p>
            <a:pPr algn="l"/>
            <a:r>
              <a:rPr lang="en-US" sz="5700" dirty="0">
                <a:latin typeface="Algerian" panose="04020705040A02060702" pitchFamily="82" charset="0"/>
              </a:rPr>
              <a:t>REASON BEHIND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498" y="2223641"/>
            <a:ext cx="4754880" cy="4441127"/>
          </a:xfrm>
        </p:spPr>
        <p:txBody>
          <a:bodyPr>
            <a:norm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Dishonesty, lack of professionalism, and lack of responsibility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tried to avoid dissents and discussions as much as they could.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rewarding system of Volkswagen to prefer keeping quiet about rigging in emission tests for a long time even if the employees prefer to reveal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Volkswagen may have wanted to avoid the cost of additional hardware, so it came up with a cheaper software fix.</a:t>
            </a:r>
          </a:p>
        </p:txBody>
      </p:sp>
    </p:spTree>
    <p:extLst>
      <p:ext uri="{BB962C8B-B14F-4D97-AF65-F5344CB8AC3E}">
        <p14:creationId xmlns:p14="http://schemas.microsoft.com/office/powerpoint/2010/main" val="28630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EFFECTS OF CASE</a:t>
            </a:r>
          </a:p>
        </p:txBody>
      </p:sp>
      <p:pic>
        <p:nvPicPr>
          <p:cNvPr id="1026" name="Picture 2" descr="https://image.slidesharecdn.com/vwdiesel-151202144013-lva1-app6891/95/volkswagen-emission-scandal-4-1024.jpg?cb=14490673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04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1F2B63-5636-4356-B53F-C26973E25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3" r="10674" b="1"/>
          <a:stretch/>
        </p:blipFill>
        <p:spPr>
          <a:xfrm>
            <a:off x="4869084" y="10"/>
            <a:ext cx="4274916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985" y="823188"/>
            <a:ext cx="520479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EFFECTS OF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971800"/>
            <a:ext cx="5638076" cy="3208624"/>
          </a:xfrm>
        </p:spPr>
        <p:txBody>
          <a:bodyPr anchor="ctr">
            <a:no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company’s reputation damaged.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sales of Volkswagen declined.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 up to $18bn.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customers’ goodwill and trust.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Volkswagen vehicles were emitting an enormous amount of nitrogen oxides causing huge amount of air pollution.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U.S. based law firm from October, actions were taken against responsible department heads.</a:t>
            </a:r>
          </a:p>
        </p:txBody>
      </p:sp>
    </p:spTree>
    <p:extLst>
      <p:ext uri="{BB962C8B-B14F-4D97-AF65-F5344CB8AC3E}">
        <p14:creationId xmlns:p14="http://schemas.microsoft.com/office/powerpoint/2010/main" val="388388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FE29EC-5872-42D5-9E62-25D1F5EF2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620" y="2303218"/>
            <a:ext cx="3336580" cy="2499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1409700"/>
            <a:ext cx="3114675" cy="2809875"/>
          </a:xfrm>
        </p:spPr>
        <p:txBody>
          <a:bodyPr anchor="b">
            <a:normAutofit/>
          </a:bodyPr>
          <a:lstStyle/>
          <a:p>
            <a:pPr algn="l"/>
            <a:r>
              <a:rPr lang="en-US" sz="3300" dirty="0">
                <a:solidFill>
                  <a:schemeClr val="bg1">
                    <a:lumMod val="85000"/>
                    <a:lumOff val="15000"/>
                  </a:schemeClr>
                </a:solidFill>
                <a:latin typeface="Algerian" panose="04020705040A02060702" pitchFamily="82" charset="0"/>
              </a:rPr>
              <a:t>FURTHER STEPS BY VOLKSWAGEN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219574"/>
            <a:ext cx="4654296" cy="2486025"/>
          </a:xfrm>
        </p:spPr>
        <p:txBody>
          <a:bodyPr anchor="t">
            <a:norm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 is conducting an internal investigation, aided by U.S. law firm Jones Day. 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Martin </a:t>
            </a:r>
            <a:r>
              <a:rPr lang="en-US" sz="14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Winterkorn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CEO of VW Group resigned 5 days after the scandal broke out. Matthias Muller, CEO of Porsche has taken over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U.S Volkswagen has promised owners $500 in cash plus $500 in gift cards -- at a cost of about $250 million.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VW suspended and Wolfgang </a:t>
            </a:r>
            <a:r>
              <a:rPr lang="en-US" sz="14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Hatz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Ulrich </a:t>
            </a:r>
            <a:r>
              <a:rPr lang="en-US" sz="14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Hackenberg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200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8FD1D5-9282-4C12-863A-65FBCEAA2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818" y="2795374"/>
            <a:ext cx="3250406" cy="2434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1"/>
            <a:ext cx="4800600" cy="1295400"/>
          </a:xfrm>
        </p:spPr>
        <p:txBody>
          <a:bodyPr anchor="t">
            <a:normAutofit/>
          </a:bodyPr>
          <a:lstStyle/>
          <a:p>
            <a:pPr algn="l"/>
            <a:r>
              <a:rPr lang="en-US" sz="4200" dirty="0">
                <a:latin typeface="Algerian" panose="04020705040A02060702" pitchFamily="82" charset="0"/>
                <a:cs typeface="Times New Roman" panose="02020603050405020304" pitchFamily="18" charset="0"/>
              </a:rPr>
              <a:t>HOW TO HANDLE CRISIS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72" y="1524001"/>
            <a:ext cx="4396942" cy="5215353"/>
          </a:xfrm>
        </p:spPr>
        <p:txBody>
          <a:bodyPr anchor="b">
            <a:norm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of all the defeat devices.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Cleanup the NOx emissions in all affected cars.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all mistakes and answer all the queries.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restore the user’s faith and trust.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new models which are environmental friendly.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wrongdoers out.</a:t>
            </a:r>
          </a:p>
        </p:txBody>
      </p:sp>
    </p:spTree>
    <p:extLst>
      <p:ext uri="{BB962C8B-B14F-4D97-AF65-F5344CB8AC3E}">
        <p14:creationId xmlns:p14="http://schemas.microsoft.com/office/powerpoint/2010/main" val="260463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STEPS TO AVOID FURTHER CRISIS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Honesty, professionalism, and responsibility.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should be properly tested before launch.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cheaper technology.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profits must be ignored.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satisfaction should be priority.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and inducing Code of Ethics for Software Engineers 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Involvement of  independent third party for environmental certification.</a:t>
            </a:r>
          </a:p>
        </p:txBody>
      </p:sp>
    </p:spTree>
    <p:extLst>
      <p:ext uri="{BB962C8B-B14F-4D97-AF65-F5344CB8AC3E}">
        <p14:creationId xmlns:p14="http://schemas.microsoft.com/office/powerpoint/2010/main" val="250941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577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WHAT WAS THE CASE</vt:lpstr>
      <vt:lpstr>REASON BEHIND CASE</vt:lpstr>
      <vt:lpstr>EFFECTS OF CASE</vt:lpstr>
      <vt:lpstr>EFFECTS OF CASE</vt:lpstr>
      <vt:lpstr>FURTHER STEPS BY VOLKSWAGEN</vt:lpstr>
      <vt:lpstr>HOW TO HANDLE CRISIS</vt:lpstr>
      <vt:lpstr>STEPS TO AVOID FURTHER CRISIS</vt:lpstr>
      <vt:lpstr>Future plans for volkswagen</vt:lpstr>
      <vt:lpstr>References</vt:lpstr>
      <vt:lpstr>PowerPoint Presentation</vt:lpstr>
    </vt:vector>
  </TitlesOfParts>
  <Company>AJINKYA BEDEKAR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AJINKYA BEDEKAR;RINKAL SINGH</dc:creator>
  <cp:keywords>CASE STUDY VOLKSWAGEN POLLUTION SCANDAL</cp:keywords>
  <cp:lastModifiedBy>SUBHASH</cp:lastModifiedBy>
  <cp:revision>24</cp:revision>
  <dcterms:created xsi:type="dcterms:W3CDTF">2018-03-19T19:48:48Z</dcterms:created>
  <dcterms:modified xsi:type="dcterms:W3CDTF">2018-03-21T10:19:57Z</dcterms:modified>
</cp:coreProperties>
</file>