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0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0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2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0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0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9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86D84-1B58-4223-8B58-74CF27C2CD3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jink\OneDrive\Desktop\vwg-ope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CASE STUDY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668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VOLKSWAGEN POLLUTION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72677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-: TEAM RAW :-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AGENT RINKAL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AGENT AJINKYA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200400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SCANDAL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67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jink\OneDrive\Desktop\vwg-ope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402967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!!! THANK YOU !!!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722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WHAT IS VOLKSWAGEN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8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WHAT WAS THE CASE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9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REASON BEHIND CASE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EFFECTS OF CASE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4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FURTHER STEPS BY VOLKSWAGEN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0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HOW TO HANDLE CRISIS</a:t>
            </a:r>
            <a:endParaRPr lang="en-US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3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STEPS TO AVOID FURTHER CRISIS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1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HOW TO ADVERTISE COMPANY AGAIN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2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48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WHAT IS VOLKSWAGEN</vt:lpstr>
      <vt:lpstr>WHAT WAS THE CASE</vt:lpstr>
      <vt:lpstr>REASON BEHIND CASE</vt:lpstr>
      <vt:lpstr>EFFECTS OF CASE</vt:lpstr>
      <vt:lpstr>FURTHER STEPS BY VOLKSWAGEN</vt:lpstr>
      <vt:lpstr>HOW TO HANDLE CRISIS</vt:lpstr>
      <vt:lpstr>STEPS TO AVOID FURTHER CRISIS</vt:lpstr>
      <vt:lpstr>HOW TO ADVERTISE COMPANY AGAIN</vt:lpstr>
      <vt:lpstr>PowerPoint Presentation</vt:lpstr>
    </vt:vector>
  </TitlesOfParts>
  <Company>AJINKYA BEDEKAR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BEDEKAR;RINKAL SINGH</dc:creator>
  <cp:keywords>CASE STUDY VOLKSWAGEN POLLUTION SCANDAL</cp:keywords>
  <cp:lastModifiedBy>AJINKYA BEDEKAR</cp:lastModifiedBy>
  <cp:revision>5</cp:revision>
  <dcterms:created xsi:type="dcterms:W3CDTF">2018-03-19T19:48:48Z</dcterms:created>
  <dcterms:modified xsi:type="dcterms:W3CDTF">2018-03-19T20:38:54Z</dcterms:modified>
</cp:coreProperties>
</file>