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Trebuchet MS" panose="020B0603020202020204" pitchFamily="34" charset="0"/>
      <p:regular r:id="rId20"/>
      <p:bold r:id="rId21"/>
      <p:italic r:id="rId22"/>
      <p:boldItalic r:id="rId23"/>
    </p:embeddedFont>
    <p:embeddedFont>
      <p:font typeface="Oswald" panose="020B0604020202020204" charset="0"/>
      <p:regular r:id="rId24"/>
      <p:bold r:id="rId25"/>
    </p:embeddedFont>
    <p:embeddedFont>
      <p:font typeface="Montserrat" panose="020B0604020202020204" charset="0"/>
      <p:regular r:id="rId26"/>
      <p:bold r:id="rId27"/>
    </p:embeddedFont>
    <p:embeddedFont>
      <p:font typeface="Georgia" panose="02040502050405020303" pitchFamily="18" charset="0"/>
      <p:regular r:id="rId28"/>
      <p:bold r:id="rId29"/>
      <p:italic r:id="rId30"/>
      <p:boldItalic r:id="rId31"/>
    </p:embeddedFont>
    <p:embeddedFont>
      <p:font typeface="Playfair Display"/>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4286250" y="0"/>
            <a:ext cx="72300" cy="51434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a:off x="4358475" y="0"/>
            <a:ext cx="3853199" cy="5143499"/>
          </a:xfrm>
          <a:prstGeom prst="rect">
            <a:avLst/>
          </a:prstGeom>
          <a:solidFill>
            <a:schemeClr val="accent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txBox="1">
            <a:spLocks noGrp="1"/>
          </p:cNvSpPr>
          <p:nvPr>
            <p:ph type="ctrTitle"/>
          </p:nvPr>
        </p:nvSpPr>
        <p:spPr>
          <a:xfrm>
            <a:off x="344250" y="1403850"/>
            <a:ext cx="8455500" cy="2146800"/>
          </a:xfrm>
          <a:prstGeom prst="rect">
            <a:avLst/>
          </a:prstGeom>
          <a:solidFill>
            <a:srgbClr val="FFFFFF"/>
          </a:solid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Playfair Display"/>
              <a:buNone/>
              <a:defRPr sz="6800" b="1" i="0" u="none" strike="noStrike" cap="none">
                <a:solidFill>
                  <a:schemeClr val="dk2"/>
                </a:solidFill>
                <a:latin typeface="Playfair Display"/>
                <a:ea typeface="Playfair Display"/>
                <a:cs typeface="Playfair Display"/>
                <a:sym typeface="Playfair Display"/>
              </a:defRPr>
            </a:lvl1pPr>
            <a:lvl2pPr lvl="1"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2pPr>
            <a:lvl3pPr lvl="2"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3pPr>
            <a:lvl4pPr lvl="3"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4pPr>
            <a:lvl5pPr lvl="4"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5pPr>
            <a:lvl6pPr lvl="5"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6pPr>
            <a:lvl7pPr lvl="6"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7pPr>
            <a:lvl8pPr lvl="7"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8pPr>
            <a:lvl9pPr lvl="8"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9pPr>
          </a:lstStyle>
          <a:p>
            <a:endParaRPr/>
          </a:p>
        </p:txBody>
      </p:sp>
      <p:sp>
        <p:nvSpPr>
          <p:cNvPr id="13" name="Shape 13"/>
          <p:cNvSpPr txBox="1">
            <a:spLocks noGrp="1"/>
          </p:cNvSpPr>
          <p:nvPr>
            <p:ph type="subTitle" idx="1"/>
          </p:nvPr>
        </p:nvSpPr>
        <p:spPr>
          <a:xfrm>
            <a:off x="344250" y="3550650"/>
            <a:ext cx="4910100" cy="577799"/>
          </a:xfrm>
          <a:prstGeom prst="rect">
            <a:avLst/>
          </a:prstGeom>
          <a:solidFill>
            <a:schemeClr val="dk2"/>
          </a:solid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1pPr>
            <a:lvl2pPr marL="457200" marR="0" lvl="1"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2pPr>
            <a:lvl3pPr marL="914400" marR="0" lvl="2"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3pPr>
            <a:lvl4pPr marL="1371600" marR="0" lvl="3"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4pPr>
            <a:lvl5pPr marL="1828800" marR="0" lvl="4"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5pPr>
            <a:lvl6pPr marL="2286000" marR="0" lvl="5"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6pPr>
            <a:lvl7pPr marL="2743200" marR="0" lvl="6"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7pPr>
            <a:lvl8pPr marL="3200400" marR="0" lvl="7"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8pPr>
            <a:lvl9pPr marL="3657600" marR="0" lvl="8"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9pPr>
          </a:lstStyle>
          <a:p>
            <a:endParaRPr/>
          </a:p>
        </p:txBody>
      </p:sp>
      <p:sp>
        <p:nvSpPr>
          <p:cNvPr id="14" name="Shape 14"/>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49" name="Shape 4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999925"/>
            <a:ext cx="8520599" cy="21461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Montserrat"/>
              <a:buNone/>
              <a:defRPr sz="14000" b="0" i="0" u="none" strike="noStrike" cap="none">
                <a:solidFill>
                  <a:schemeClr val="dk2"/>
                </a:solidFill>
                <a:latin typeface="Montserrat"/>
                <a:ea typeface="Montserrat"/>
                <a:cs typeface="Montserrat"/>
                <a:sym typeface="Montserrat"/>
              </a:defRPr>
            </a:lvl1pPr>
            <a:lvl2pPr lvl="1" indent="0" algn="ctr">
              <a:spcBef>
                <a:spcPts val="0"/>
              </a:spcBef>
              <a:buClr>
                <a:schemeClr val="dk2"/>
              </a:buClr>
              <a:buFont typeface="Montserrat"/>
              <a:buNone/>
              <a:defRPr sz="14000">
                <a:solidFill>
                  <a:schemeClr val="dk2"/>
                </a:solidFill>
                <a:latin typeface="Montserrat"/>
                <a:ea typeface="Montserrat"/>
                <a:cs typeface="Montserrat"/>
                <a:sym typeface="Montserrat"/>
              </a:defRPr>
            </a:lvl2pPr>
            <a:lvl3pPr lvl="2" indent="0" algn="ctr">
              <a:spcBef>
                <a:spcPts val="0"/>
              </a:spcBef>
              <a:buClr>
                <a:schemeClr val="dk2"/>
              </a:buClr>
              <a:buFont typeface="Montserrat"/>
              <a:buNone/>
              <a:defRPr sz="14000">
                <a:solidFill>
                  <a:schemeClr val="dk2"/>
                </a:solidFill>
                <a:latin typeface="Montserrat"/>
                <a:ea typeface="Montserrat"/>
                <a:cs typeface="Montserrat"/>
                <a:sym typeface="Montserrat"/>
              </a:defRPr>
            </a:lvl3pPr>
            <a:lvl4pPr lvl="3" indent="0" algn="ctr">
              <a:spcBef>
                <a:spcPts val="0"/>
              </a:spcBef>
              <a:buClr>
                <a:schemeClr val="dk2"/>
              </a:buClr>
              <a:buFont typeface="Montserrat"/>
              <a:buNone/>
              <a:defRPr sz="14000">
                <a:solidFill>
                  <a:schemeClr val="dk2"/>
                </a:solidFill>
                <a:latin typeface="Montserrat"/>
                <a:ea typeface="Montserrat"/>
                <a:cs typeface="Montserrat"/>
                <a:sym typeface="Montserrat"/>
              </a:defRPr>
            </a:lvl4pPr>
            <a:lvl5pPr lvl="4" indent="0" algn="ctr">
              <a:spcBef>
                <a:spcPts val="0"/>
              </a:spcBef>
              <a:buClr>
                <a:schemeClr val="dk2"/>
              </a:buClr>
              <a:buFont typeface="Montserrat"/>
              <a:buNone/>
              <a:defRPr sz="14000">
                <a:solidFill>
                  <a:schemeClr val="dk2"/>
                </a:solidFill>
                <a:latin typeface="Montserrat"/>
                <a:ea typeface="Montserrat"/>
                <a:cs typeface="Montserrat"/>
                <a:sym typeface="Montserrat"/>
              </a:defRPr>
            </a:lvl5pPr>
            <a:lvl6pPr lvl="5" indent="0" algn="ctr">
              <a:spcBef>
                <a:spcPts val="0"/>
              </a:spcBef>
              <a:buClr>
                <a:schemeClr val="dk2"/>
              </a:buClr>
              <a:buFont typeface="Montserrat"/>
              <a:buNone/>
              <a:defRPr sz="14000">
                <a:solidFill>
                  <a:schemeClr val="dk2"/>
                </a:solidFill>
                <a:latin typeface="Montserrat"/>
                <a:ea typeface="Montserrat"/>
                <a:cs typeface="Montserrat"/>
                <a:sym typeface="Montserrat"/>
              </a:defRPr>
            </a:lvl6pPr>
            <a:lvl7pPr lvl="6" indent="0" algn="ctr">
              <a:spcBef>
                <a:spcPts val="0"/>
              </a:spcBef>
              <a:buClr>
                <a:schemeClr val="dk2"/>
              </a:buClr>
              <a:buFont typeface="Montserrat"/>
              <a:buNone/>
              <a:defRPr sz="14000">
                <a:solidFill>
                  <a:schemeClr val="dk2"/>
                </a:solidFill>
                <a:latin typeface="Montserrat"/>
                <a:ea typeface="Montserrat"/>
                <a:cs typeface="Montserrat"/>
                <a:sym typeface="Montserrat"/>
              </a:defRPr>
            </a:lvl7pPr>
            <a:lvl8pPr lvl="7" indent="0" algn="ctr">
              <a:spcBef>
                <a:spcPts val="0"/>
              </a:spcBef>
              <a:buClr>
                <a:schemeClr val="dk2"/>
              </a:buClr>
              <a:buFont typeface="Montserrat"/>
              <a:buNone/>
              <a:defRPr sz="14000">
                <a:solidFill>
                  <a:schemeClr val="dk2"/>
                </a:solidFill>
                <a:latin typeface="Montserrat"/>
                <a:ea typeface="Montserrat"/>
                <a:cs typeface="Montserrat"/>
                <a:sym typeface="Montserrat"/>
              </a:defRPr>
            </a:lvl8pPr>
            <a:lvl9pPr lvl="8" indent="0" algn="ctr">
              <a:spcBef>
                <a:spcPts val="0"/>
              </a:spcBef>
              <a:buClr>
                <a:schemeClr val="dk2"/>
              </a:buClr>
              <a:buFont typeface="Montserrat"/>
              <a:buNone/>
              <a:defRPr sz="14000">
                <a:solidFill>
                  <a:schemeClr val="dk2"/>
                </a:solidFill>
                <a:latin typeface="Montserrat"/>
                <a:ea typeface="Montserrat"/>
                <a:cs typeface="Montserrat"/>
                <a:sym typeface="Montserrat"/>
              </a:defRPr>
            </a:lvl9pPr>
          </a:lstStyle>
          <a:p>
            <a:endParaRPr/>
          </a:p>
        </p:txBody>
      </p:sp>
      <p:sp>
        <p:nvSpPr>
          <p:cNvPr id="52" name="Shape 52"/>
          <p:cNvSpPr txBox="1">
            <a:spLocks noGrp="1"/>
          </p:cNvSpPr>
          <p:nvPr>
            <p:ph type="body" idx="1"/>
          </p:nvPr>
        </p:nvSpPr>
        <p:spPr>
          <a:xfrm>
            <a:off x="311700" y="32284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53" name="Shape 53"/>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58"/>
        <p:cNvGrpSpPr/>
        <p:nvPr/>
      </p:nvGrpSpPr>
      <p:grpSpPr>
        <a:xfrm>
          <a:off x="0" y="0"/>
          <a:ext cx="0" cy="0"/>
          <a:chOff x="0" y="0"/>
          <a:chExt cx="0" cy="0"/>
        </a:xfrm>
      </p:grpSpPr>
      <p:sp>
        <p:nvSpPr>
          <p:cNvPr id="59" name="Shape 59"/>
          <p:cNvSpPr/>
          <p:nvPr/>
        </p:nvSpPr>
        <p:spPr>
          <a:xfrm>
            <a:off x="4286250" y="0"/>
            <a:ext cx="72300" cy="5143500"/>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0" name="Shape 60"/>
          <p:cNvSpPr/>
          <p:nvPr/>
        </p:nvSpPr>
        <p:spPr>
          <a:xfrm>
            <a:off x="4358475" y="0"/>
            <a:ext cx="3853200" cy="5143500"/>
          </a:xfrm>
          <a:prstGeom prst="rect">
            <a:avLst/>
          </a:prstGeom>
          <a:solidFill>
            <a:schemeClr val="accent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1" name="Shape 61"/>
          <p:cNvSpPr txBox="1">
            <a:spLocks noGrp="1"/>
          </p:cNvSpPr>
          <p:nvPr>
            <p:ph type="ctrTitle"/>
          </p:nvPr>
        </p:nvSpPr>
        <p:spPr>
          <a:xfrm>
            <a:off x="344250" y="1403850"/>
            <a:ext cx="8455500" cy="2146800"/>
          </a:xfrm>
          <a:prstGeom prst="rect">
            <a:avLst/>
          </a:prstGeom>
          <a:solidFill>
            <a:srgbClr val="FFFFFF"/>
          </a:solid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Playfair Display"/>
              <a:buNone/>
              <a:defRPr sz="6800" b="1" i="0" u="none" strike="noStrike" cap="none">
                <a:solidFill>
                  <a:schemeClr val="dk2"/>
                </a:solidFill>
                <a:latin typeface="Playfair Display"/>
                <a:ea typeface="Playfair Display"/>
                <a:cs typeface="Playfair Display"/>
                <a:sym typeface="Playfair Display"/>
              </a:defRPr>
            </a:lvl1pPr>
            <a:lvl2pPr lvl="1" indent="0" algn="ctr" rtl="0">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2pPr>
            <a:lvl3pPr lvl="2" indent="0" algn="ctr" rtl="0">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3pPr>
            <a:lvl4pPr lvl="3" indent="0" algn="ctr" rtl="0">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4pPr>
            <a:lvl5pPr lvl="4" indent="0" algn="ctr" rtl="0">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5pPr>
            <a:lvl6pPr lvl="5" indent="0" algn="ctr" rtl="0">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6pPr>
            <a:lvl7pPr lvl="6" indent="0" algn="ctr" rtl="0">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7pPr>
            <a:lvl8pPr lvl="7" indent="0" algn="ctr" rtl="0">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8pPr>
            <a:lvl9pPr lvl="8" indent="0" algn="ctr" rtl="0">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9pPr>
          </a:lstStyle>
          <a:p>
            <a:endParaRPr/>
          </a:p>
        </p:txBody>
      </p:sp>
      <p:sp>
        <p:nvSpPr>
          <p:cNvPr id="62" name="Shape 62"/>
          <p:cNvSpPr txBox="1">
            <a:spLocks noGrp="1"/>
          </p:cNvSpPr>
          <p:nvPr>
            <p:ph type="subTitle" idx="1"/>
          </p:nvPr>
        </p:nvSpPr>
        <p:spPr>
          <a:xfrm>
            <a:off x="344250" y="3550650"/>
            <a:ext cx="4910100" cy="577800"/>
          </a:xfrm>
          <a:prstGeom prst="rect">
            <a:avLst/>
          </a:prstGeom>
          <a:solidFill>
            <a:schemeClr val="dk2"/>
          </a:solid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1pPr>
            <a:lvl2pPr marL="457200" marR="0" lvl="1"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2pPr>
            <a:lvl3pPr marL="914400" marR="0" lvl="2"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3pPr>
            <a:lvl4pPr marL="1371600" marR="0" lvl="3"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4pPr>
            <a:lvl5pPr marL="1828800" marR="0" lvl="4"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5pPr>
            <a:lvl6pPr marL="2286000" marR="0" lvl="5"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6pPr>
            <a:lvl7pPr marL="2743200" marR="0" lvl="6"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7pPr>
            <a:lvl8pPr marL="3200400" marR="0" lvl="7"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8pPr>
            <a:lvl9pPr marL="3657600" marR="0" lvl="8"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9pPr>
          </a:lstStyle>
          <a:p>
            <a:endParaRPr/>
          </a:p>
        </p:txBody>
      </p:sp>
      <p:sp>
        <p:nvSpPr>
          <p:cNvPr id="63" name="Shape 63"/>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rtl="0">
              <a:spcBef>
                <a:spcPts val="0"/>
              </a:spcBef>
              <a:buClr>
                <a:schemeClr val="dk2"/>
              </a:buClr>
              <a:buFont typeface="Oswald"/>
              <a:buNone/>
              <a:defRPr sz="3000">
                <a:solidFill>
                  <a:schemeClr val="dk2"/>
                </a:solidFill>
                <a:latin typeface="Oswald"/>
                <a:ea typeface="Oswald"/>
                <a:cs typeface="Oswald"/>
                <a:sym typeface="Oswald"/>
              </a:defRPr>
            </a:lvl2pPr>
            <a:lvl3pPr lvl="2" indent="0" rtl="0">
              <a:spcBef>
                <a:spcPts val="0"/>
              </a:spcBef>
              <a:buClr>
                <a:schemeClr val="dk2"/>
              </a:buClr>
              <a:buFont typeface="Oswald"/>
              <a:buNone/>
              <a:defRPr sz="3000">
                <a:solidFill>
                  <a:schemeClr val="dk2"/>
                </a:solidFill>
                <a:latin typeface="Oswald"/>
                <a:ea typeface="Oswald"/>
                <a:cs typeface="Oswald"/>
                <a:sym typeface="Oswald"/>
              </a:defRPr>
            </a:lvl3pPr>
            <a:lvl4pPr lvl="3" indent="0" rtl="0">
              <a:spcBef>
                <a:spcPts val="0"/>
              </a:spcBef>
              <a:buClr>
                <a:schemeClr val="dk2"/>
              </a:buClr>
              <a:buFont typeface="Oswald"/>
              <a:buNone/>
              <a:defRPr sz="3000">
                <a:solidFill>
                  <a:schemeClr val="dk2"/>
                </a:solidFill>
                <a:latin typeface="Oswald"/>
                <a:ea typeface="Oswald"/>
                <a:cs typeface="Oswald"/>
                <a:sym typeface="Oswald"/>
              </a:defRPr>
            </a:lvl4pPr>
            <a:lvl5pPr lvl="4" indent="0" rtl="0">
              <a:spcBef>
                <a:spcPts val="0"/>
              </a:spcBef>
              <a:buClr>
                <a:schemeClr val="dk2"/>
              </a:buClr>
              <a:buFont typeface="Oswald"/>
              <a:buNone/>
              <a:defRPr sz="3000">
                <a:solidFill>
                  <a:schemeClr val="dk2"/>
                </a:solidFill>
                <a:latin typeface="Oswald"/>
                <a:ea typeface="Oswald"/>
                <a:cs typeface="Oswald"/>
                <a:sym typeface="Oswald"/>
              </a:defRPr>
            </a:lvl5pPr>
            <a:lvl6pPr lvl="5" indent="0" rtl="0">
              <a:spcBef>
                <a:spcPts val="0"/>
              </a:spcBef>
              <a:buClr>
                <a:schemeClr val="dk2"/>
              </a:buClr>
              <a:buFont typeface="Oswald"/>
              <a:buNone/>
              <a:defRPr sz="3000">
                <a:solidFill>
                  <a:schemeClr val="dk2"/>
                </a:solidFill>
                <a:latin typeface="Oswald"/>
                <a:ea typeface="Oswald"/>
                <a:cs typeface="Oswald"/>
                <a:sym typeface="Oswald"/>
              </a:defRPr>
            </a:lvl6pPr>
            <a:lvl7pPr lvl="6" indent="0" rtl="0">
              <a:spcBef>
                <a:spcPts val="0"/>
              </a:spcBef>
              <a:buClr>
                <a:schemeClr val="dk2"/>
              </a:buClr>
              <a:buFont typeface="Oswald"/>
              <a:buNone/>
              <a:defRPr sz="3000">
                <a:solidFill>
                  <a:schemeClr val="dk2"/>
                </a:solidFill>
                <a:latin typeface="Oswald"/>
                <a:ea typeface="Oswald"/>
                <a:cs typeface="Oswald"/>
                <a:sym typeface="Oswald"/>
              </a:defRPr>
            </a:lvl7pPr>
            <a:lvl8pPr lvl="7" indent="0" rtl="0">
              <a:spcBef>
                <a:spcPts val="0"/>
              </a:spcBef>
              <a:buClr>
                <a:schemeClr val="dk2"/>
              </a:buClr>
              <a:buFont typeface="Oswald"/>
              <a:buNone/>
              <a:defRPr sz="3000">
                <a:solidFill>
                  <a:schemeClr val="dk2"/>
                </a:solidFill>
                <a:latin typeface="Oswald"/>
                <a:ea typeface="Oswald"/>
                <a:cs typeface="Oswald"/>
                <a:sym typeface="Oswald"/>
              </a:defRPr>
            </a:lvl8pPr>
            <a:lvl9pPr lvl="8" indent="0" rtl="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66" name="Shape 66"/>
          <p:cNvSpPr txBox="1">
            <a:spLocks noGrp="1"/>
          </p:cNvSpPr>
          <p:nvPr>
            <p:ph type="body" idx="1"/>
          </p:nvPr>
        </p:nvSpPr>
        <p:spPr>
          <a:xfrm>
            <a:off x="311700" y="1234075"/>
            <a:ext cx="8520600"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67" name="Shape 67"/>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
        <p:nvSpPr>
          <p:cNvPr id="69" name="Shape 69"/>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5"/>
        </a:solidFill>
        <a:effectLst/>
      </p:bgPr>
    </p:bg>
    <p:spTree>
      <p:nvGrpSpPr>
        <p:cNvPr id="1" name="Shape 70"/>
        <p:cNvGrpSpPr/>
        <p:nvPr/>
      </p:nvGrpSpPr>
      <p:grpSpPr>
        <a:xfrm>
          <a:off x="0" y="0"/>
          <a:ext cx="0" cy="0"/>
          <a:chOff x="0" y="0"/>
          <a:chExt cx="0" cy="0"/>
        </a:xfrm>
      </p:grpSpPr>
      <p:sp>
        <p:nvSpPr>
          <p:cNvPr id="71" name="Shape 71"/>
          <p:cNvSpPr/>
          <p:nvPr/>
        </p:nvSpPr>
        <p:spPr>
          <a:xfrm rot="5400000">
            <a:off x="4550700" y="-498600"/>
            <a:ext cx="42600" cy="8455800"/>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2" name="Shape 72"/>
          <p:cNvSpPr txBox="1">
            <a:spLocks noGrp="1"/>
          </p:cNvSpPr>
          <p:nvPr>
            <p:ph type="title"/>
          </p:nvPr>
        </p:nvSpPr>
        <p:spPr>
          <a:xfrm>
            <a:off x="344250" y="1403850"/>
            <a:ext cx="8455500" cy="2146800"/>
          </a:xfrm>
          <a:prstGeom prst="rect">
            <a:avLst/>
          </a:prstGeom>
          <a:solidFill>
            <a:srgbClr val="FFFFFF"/>
          </a:solid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Playfair Display"/>
              <a:buNone/>
              <a:defRPr sz="4800" b="1" i="0" u="none" strike="noStrike" cap="none">
                <a:solidFill>
                  <a:schemeClr val="dk2"/>
                </a:solidFill>
                <a:latin typeface="Playfair Display"/>
                <a:ea typeface="Playfair Display"/>
                <a:cs typeface="Playfair Display"/>
                <a:sym typeface="Playfair Display"/>
              </a:defRPr>
            </a:lvl1pPr>
            <a:lvl2pPr lvl="1" indent="0" algn="ctr" rtl="0">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2pPr>
            <a:lvl3pPr lvl="2" indent="0" algn="ctr" rtl="0">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3pPr>
            <a:lvl4pPr lvl="3" indent="0" algn="ctr" rtl="0">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4pPr>
            <a:lvl5pPr lvl="4" indent="0" algn="ctr" rtl="0">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5pPr>
            <a:lvl6pPr lvl="5" indent="0" algn="ctr" rtl="0">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6pPr>
            <a:lvl7pPr lvl="6" indent="0" algn="ctr" rtl="0">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7pPr>
            <a:lvl8pPr lvl="7" indent="0" algn="ctr" rtl="0">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8pPr>
            <a:lvl9pPr lvl="8" indent="0" algn="ctr" rtl="0">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9pPr>
          </a:lstStyle>
          <a:p>
            <a:endParaRPr/>
          </a:p>
        </p:txBody>
      </p:sp>
      <p:sp>
        <p:nvSpPr>
          <p:cNvPr id="73" name="Shape 73"/>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rtl="0">
              <a:spcBef>
                <a:spcPts val="0"/>
              </a:spcBef>
              <a:buClr>
                <a:schemeClr val="dk2"/>
              </a:buClr>
              <a:buFont typeface="Oswald"/>
              <a:buNone/>
              <a:defRPr sz="3000">
                <a:solidFill>
                  <a:schemeClr val="dk2"/>
                </a:solidFill>
                <a:latin typeface="Oswald"/>
                <a:ea typeface="Oswald"/>
                <a:cs typeface="Oswald"/>
                <a:sym typeface="Oswald"/>
              </a:defRPr>
            </a:lvl2pPr>
            <a:lvl3pPr lvl="2" indent="0" rtl="0">
              <a:spcBef>
                <a:spcPts val="0"/>
              </a:spcBef>
              <a:buClr>
                <a:schemeClr val="dk2"/>
              </a:buClr>
              <a:buFont typeface="Oswald"/>
              <a:buNone/>
              <a:defRPr sz="3000">
                <a:solidFill>
                  <a:schemeClr val="dk2"/>
                </a:solidFill>
                <a:latin typeface="Oswald"/>
                <a:ea typeface="Oswald"/>
                <a:cs typeface="Oswald"/>
                <a:sym typeface="Oswald"/>
              </a:defRPr>
            </a:lvl3pPr>
            <a:lvl4pPr lvl="3" indent="0" rtl="0">
              <a:spcBef>
                <a:spcPts val="0"/>
              </a:spcBef>
              <a:buClr>
                <a:schemeClr val="dk2"/>
              </a:buClr>
              <a:buFont typeface="Oswald"/>
              <a:buNone/>
              <a:defRPr sz="3000">
                <a:solidFill>
                  <a:schemeClr val="dk2"/>
                </a:solidFill>
                <a:latin typeface="Oswald"/>
                <a:ea typeface="Oswald"/>
                <a:cs typeface="Oswald"/>
                <a:sym typeface="Oswald"/>
              </a:defRPr>
            </a:lvl4pPr>
            <a:lvl5pPr lvl="4" indent="0" rtl="0">
              <a:spcBef>
                <a:spcPts val="0"/>
              </a:spcBef>
              <a:buClr>
                <a:schemeClr val="dk2"/>
              </a:buClr>
              <a:buFont typeface="Oswald"/>
              <a:buNone/>
              <a:defRPr sz="3000">
                <a:solidFill>
                  <a:schemeClr val="dk2"/>
                </a:solidFill>
                <a:latin typeface="Oswald"/>
                <a:ea typeface="Oswald"/>
                <a:cs typeface="Oswald"/>
                <a:sym typeface="Oswald"/>
              </a:defRPr>
            </a:lvl5pPr>
            <a:lvl6pPr lvl="5" indent="0" rtl="0">
              <a:spcBef>
                <a:spcPts val="0"/>
              </a:spcBef>
              <a:buClr>
                <a:schemeClr val="dk2"/>
              </a:buClr>
              <a:buFont typeface="Oswald"/>
              <a:buNone/>
              <a:defRPr sz="3000">
                <a:solidFill>
                  <a:schemeClr val="dk2"/>
                </a:solidFill>
                <a:latin typeface="Oswald"/>
                <a:ea typeface="Oswald"/>
                <a:cs typeface="Oswald"/>
                <a:sym typeface="Oswald"/>
              </a:defRPr>
            </a:lvl6pPr>
            <a:lvl7pPr lvl="6" indent="0" rtl="0">
              <a:spcBef>
                <a:spcPts val="0"/>
              </a:spcBef>
              <a:buClr>
                <a:schemeClr val="dk2"/>
              </a:buClr>
              <a:buFont typeface="Oswald"/>
              <a:buNone/>
              <a:defRPr sz="3000">
                <a:solidFill>
                  <a:schemeClr val="dk2"/>
                </a:solidFill>
                <a:latin typeface="Oswald"/>
                <a:ea typeface="Oswald"/>
                <a:cs typeface="Oswald"/>
                <a:sym typeface="Oswald"/>
              </a:defRPr>
            </a:lvl7pPr>
            <a:lvl8pPr lvl="7" indent="0" rtl="0">
              <a:spcBef>
                <a:spcPts val="0"/>
              </a:spcBef>
              <a:buClr>
                <a:schemeClr val="dk2"/>
              </a:buClr>
              <a:buFont typeface="Oswald"/>
              <a:buNone/>
              <a:defRPr sz="3000">
                <a:solidFill>
                  <a:schemeClr val="dk2"/>
                </a:solidFill>
                <a:latin typeface="Oswald"/>
                <a:ea typeface="Oswald"/>
                <a:cs typeface="Oswald"/>
                <a:sym typeface="Oswald"/>
              </a:defRPr>
            </a:lvl8pPr>
            <a:lvl9pPr lvl="8" indent="0" rtl="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76" name="Shape 76"/>
          <p:cNvSpPr txBox="1">
            <a:spLocks noGrp="1"/>
          </p:cNvSpPr>
          <p:nvPr>
            <p:ph type="body" idx="1"/>
          </p:nvPr>
        </p:nvSpPr>
        <p:spPr>
          <a:xfrm>
            <a:off x="311700" y="1234050"/>
            <a:ext cx="3999900"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77" name="Shape 77"/>
          <p:cNvSpPr txBox="1">
            <a:spLocks noGrp="1"/>
          </p:cNvSpPr>
          <p:nvPr>
            <p:ph type="body" idx="2"/>
          </p:nvPr>
        </p:nvSpPr>
        <p:spPr>
          <a:xfrm>
            <a:off x="4832400" y="1234050"/>
            <a:ext cx="3999900"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78" name="Shape 78"/>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rtl="0">
              <a:spcBef>
                <a:spcPts val="0"/>
              </a:spcBef>
              <a:buClr>
                <a:schemeClr val="dk2"/>
              </a:buClr>
              <a:buFont typeface="Oswald"/>
              <a:buNone/>
              <a:defRPr sz="3000">
                <a:solidFill>
                  <a:schemeClr val="dk2"/>
                </a:solidFill>
                <a:latin typeface="Oswald"/>
                <a:ea typeface="Oswald"/>
                <a:cs typeface="Oswald"/>
                <a:sym typeface="Oswald"/>
              </a:defRPr>
            </a:lvl2pPr>
            <a:lvl3pPr lvl="2" indent="0" rtl="0">
              <a:spcBef>
                <a:spcPts val="0"/>
              </a:spcBef>
              <a:buClr>
                <a:schemeClr val="dk2"/>
              </a:buClr>
              <a:buFont typeface="Oswald"/>
              <a:buNone/>
              <a:defRPr sz="3000">
                <a:solidFill>
                  <a:schemeClr val="dk2"/>
                </a:solidFill>
                <a:latin typeface="Oswald"/>
                <a:ea typeface="Oswald"/>
                <a:cs typeface="Oswald"/>
                <a:sym typeface="Oswald"/>
              </a:defRPr>
            </a:lvl3pPr>
            <a:lvl4pPr lvl="3" indent="0" rtl="0">
              <a:spcBef>
                <a:spcPts val="0"/>
              </a:spcBef>
              <a:buClr>
                <a:schemeClr val="dk2"/>
              </a:buClr>
              <a:buFont typeface="Oswald"/>
              <a:buNone/>
              <a:defRPr sz="3000">
                <a:solidFill>
                  <a:schemeClr val="dk2"/>
                </a:solidFill>
                <a:latin typeface="Oswald"/>
                <a:ea typeface="Oswald"/>
                <a:cs typeface="Oswald"/>
                <a:sym typeface="Oswald"/>
              </a:defRPr>
            </a:lvl4pPr>
            <a:lvl5pPr lvl="4" indent="0" rtl="0">
              <a:spcBef>
                <a:spcPts val="0"/>
              </a:spcBef>
              <a:buClr>
                <a:schemeClr val="dk2"/>
              </a:buClr>
              <a:buFont typeface="Oswald"/>
              <a:buNone/>
              <a:defRPr sz="3000">
                <a:solidFill>
                  <a:schemeClr val="dk2"/>
                </a:solidFill>
                <a:latin typeface="Oswald"/>
                <a:ea typeface="Oswald"/>
                <a:cs typeface="Oswald"/>
                <a:sym typeface="Oswald"/>
              </a:defRPr>
            </a:lvl5pPr>
            <a:lvl6pPr lvl="5" indent="0" rtl="0">
              <a:spcBef>
                <a:spcPts val="0"/>
              </a:spcBef>
              <a:buClr>
                <a:schemeClr val="dk2"/>
              </a:buClr>
              <a:buFont typeface="Oswald"/>
              <a:buNone/>
              <a:defRPr sz="3000">
                <a:solidFill>
                  <a:schemeClr val="dk2"/>
                </a:solidFill>
                <a:latin typeface="Oswald"/>
                <a:ea typeface="Oswald"/>
                <a:cs typeface="Oswald"/>
                <a:sym typeface="Oswald"/>
              </a:defRPr>
            </a:lvl6pPr>
            <a:lvl7pPr lvl="6" indent="0" rtl="0">
              <a:spcBef>
                <a:spcPts val="0"/>
              </a:spcBef>
              <a:buClr>
                <a:schemeClr val="dk2"/>
              </a:buClr>
              <a:buFont typeface="Oswald"/>
              <a:buNone/>
              <a:defRPr sz="3000">
                <a:solidFill>
                  <a:schemeClr val="dk2"/>
                </a:solidFill>
                <a:latin typeface="Oswald"/>
                <a:ea typeface="Oswald"/>
                <a:cs typeface="Oswald"/>
                <a:sym typeface="Oswald"/>
              </a:defRPr>
            </a:lvl7pPr>
            <a:lvl8pPr lvl="7" indent="0" rtl="0">
              <a:spcBef>
                <a:spcPts val="0"/>
              </a:spcBef>
              <a:buClr>
                <a:schemeClr val="dk2"/>
              </a:buClr>
              <a:buFont typeface="Oswald"/>
              <a:buNone/>
              <a:defRPr sz="3000">
                <a:solidFill>
                  <a:schemeClr val="dk2"/>
                </a:solidFill>
                <a:latin typeface="Oswald"/>
                <a:ea typeface="Oswald"/>
                <a:cs typeface="Oswald"/>
                <a:sym typeface="Oswald"/>
              </a:defRPr>
            </a:lvl8pPr>
            <a:lvl9pPr lvl="8" indent="0" rtl="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81" name="Shape 81"/>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555600"/>
            <a:ext cx="2808000" cy="7557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Oswald"/>
              <a:buNone/>
              <a:defRPr sz="2400" b="0" i="0" u="none" strike="noStrike" cap="none">
                <a:solidFill>
                  <a:schemeClr val="dk2"/>
                </a:solidFill>
                <a:latin typeface="Oswald"/>
                <a:ea typeface="Oswald"/>
                <a:cs typeface="Oswald"/>
                <a:sym typeface="Oswald"/>
              </a:defRPr>
            </a:lvl1pPr>
            <a:lvl2pPr lvl="1" indent="0" rtl="0">
              <a:spcBef>
                <a:spcPts val="0"/>
              </a:spcBef>
              <a:buClr>
                <a:schemeClr val="dk2"/>
              </a:buClr>
              <a:buFont typeface="Oswald"/>
              <a:buNone/>
              <a:defRPr sz="2400">
                <a:solidFill>
                  <a:schemeClr val="dk2"/>
                </a:solidFill>
                <a:latin typeface="Oswald"/>
                <a:ea typeface="Oswald"/>
                <a:cs typeface="Oswald"/>
                <a:sym typeface="Oswald"/>
              </a:defRPr>
            </a:lvl2pPr>
            <a:lvl3pPr lvl="2" indent="0" rtl="0">
              <a:spcBef>
                <a:spcPts val="0"/>
              </a:spcBef>
              <a:buClr>
                <a:schemeClr val="dk2"/>
              </a:buClr>
              <a:buFont typeface="Oswald"/>
              <a:buNone/>
              <a:defRPr sz="2400">
                <a:solidFill>
                  <a:schemeClr val="dk2"/>
                </a:solidFill>
                <a:latin typeface="Oswald"/>
                <a:ea typeface="Oswald"/>
                <a:cs typeface="Oswald"/>
                <a:sym typeface="Oswald"/>
              </a:defRPr>
            </a:lvl3pPr>
            <a:lvl4pPr lvl="3" indent="0" rtl="0">
              <a:spcBef>
                <a:spcPts val="0"/>
              </a:spcBef>
              <a:buClr>
                <a:schemeClr val="dk2"/>
              </a:buClr>
              <a:buFont typeface="Oswald"/>
              <a:buNone/>
              <a:defRPr sz="2400">
                <a:solidFill>
                  <a:schemeClr val="dk2"/>
                </a:solidFill>
                <a:latin typeface="Oswald"/>
                <a:ea typeface="Oswald"/>
                <a:cs typeface="Oswald"/>
                <a:sym typeface="Oswald"/>
              </a:defRPr>
            </a:lvl4pPr>
            <a:lvl5pPr lvl="4" indent="0" rtl="0">
              <a:spcBef>
                <a:spcPts val="0"/>
              </a:spcBef>
              <a:buClr>
                <a:schemeClr val="dk2"/>
              </a:buClr>
              <a:buFont typeface="Oswald"/>
              <a:buNone/>
              <a:defRPr sz="2400">
                <a:solidFill>
                  <a:schemeClr val="dk2"/>
                </a:solidFill>
                <a:latin typeface="Oswald"/>
                <a:ea typeface="Oswald"/>
                <a:cs typeface="Oswald"/>
                <a:sym typeface="Oswald"/>
              </a:defRPr>
            </a:lvl5pPr>
            <a:lvl6pPr lvl="5" indent="0" rtl="0">
              <a:spcBef>
                <a:spcPts val="0"/>
              </a:spcBef>
              <a:buClr>
                <a:schemeClr val="dk2"/>
              </a:buClr>
              <a:buFont typeface="Oswald"/>
              <a:buNone/>
              <a:defRPr sz="2400">
                <a:solidFill>
                  <a:schemeClr val="dk2"/>
                </a:solidFill>
                <a:latin typeface="Oswald"/>
                <a:ea typeface="Oswald"/>
                <a:cs typeface="Oswald"/>
                <a:sym typeface="Oswald"/>
              </a:defRPr>
            </a:lvl6pPr>
            <a:lvl7pPr lvl="6" indent="0" rtl="0">
              <a:spcBef>
                <a:spcPts val="0"/>
              </a:spcBef>
              <a:buClr>
                <a:schemeClr val="dk2"/>
              </a:buClr>
              <a:buFont typeface="Oswald"/>
              <a:buNone/>
              <a:defRPr sz="2400">
                <a:solidFill>
                  <a:schemeClr val="dk2"/>
                </a:solidFill>
                <a:latin typeface="Oswald"/>
                <a:ea typeface="Oswald"/>
                <a:cs typeface="Oswald"/>
                <a:sym typeface="Oswald"/>
              </a:defRPr>
            </a:lvl7pPr>
            <a:lvl8pPr lvl="7" indent="0" rtl="0">
              <a:spcBef>
                <a:spcPts val="0"/>
              </a:spcBef>
              <a:buClr>
                <a:schemeClr val="dk2"/>
              </a:buClr>
              <a:buFont typeface="Oswald"/>
              <a:buNone/>
              <a:defRPr sz="2400">
                <a:solidFill>
                  <a:schemeClr val="dk2"/>
                </a:solidFill>
                <a:latin typeface="Oswald"/>
                <a:ea typeface="Oswald"/>
                <a:cs typeface="Oswald"/>
                <a:sym typeface="Oswald"/>
              </a:defRPr>
            </a:lvl8pPr>
            <a:lvl9pPr lvl="8" indent="0" rtl="0">
              <a:spcBef>
                <a:spcPts val="0"/>
              </a:spcBef>
              <a:buClr>
                <a:schemeClr val="dk2"/>
              </a:buClr>
              <a:buFont typeface="Oswald"/>
              <a:buNone/>
              <a:defRPr sz="2400">
                <a:solidFill>
                  <a:schemeClr val="dk2"/>
                </a:solidFill>
                <a:latin typeface="Oswald"/>
                <a:ea typeface="Oswald"/>
                <a:cs typeface="Oswald"/>
                <a:sym typeface="Oswald"/>
              </a:defRPr>
            </a:lvl9pPr>
          </a:lstStyle>
          <a:p>
            <a:endParaRPr/>
          </a:p>
        </p:txBody>
      </p:sp>
      <p:sp>
        <p:nvSpPr>
          <p:cNvPr id="84" name="Shape 84"/>
          <p:cNvSpPr txBox="1">
            <a:spLocks noGrp="1"/>
          </p:cNvSpPr>
          <p:nvPr>
            <p:ph type="body" idx="1"/>
          </p:nvPr>
        </p:nvSpPr>
        <p:spPr>
          <a:xfrm>
            <a:off x="311700" y="1389600"/>
            <a:ext cx="2808000"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85" name="Shape 85"/>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90250" y="526350"/>
            <a:ext cx="56187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Playfair Display"/>
              <a:buNone/>
              <a:defRPr sz="5400" b="0" i="0" u="none" strike="noStrike" cap="none">
                <a:solidFill>
                  <a:schemeClr val="lt1"/>
                </a:solidFill>
                <a:latin typeface="Playfair Display"/>
                <a:ea typeface="Playfair Display"/>
                <a:cs typeface="Playfair Display"/>
                <a:sym typeface="Playfair Display"/>
              </a:defRPr>
            </a:lvl1pPr>
            <a:lvl2pPr lvl="1" indent="0" rtl="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2pPr>
            <a:lvl3pPr lvl="2" indent="0" rtl="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3pPr>
            <a:lvl4pPr lvl="3" indent="0" rtl="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4pPr>
            <a:lvl5pPr lvl="4" indent="0" rtl="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5pPr>
            <a:lvl6pPr lvl="5" indent="0" rtl="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6pPr>
            <a:lvl7pPr lvl="6" indent="0" rtl="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7pPr>
            <a:lvl8pPr lvl="7" indent="0" rtl="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8pPr>
            <a:lvl9pPr lvl="8" indent="0" rtl="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88" name="Shape 88"/>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17" name="Shape 17"/>
          <p:cNvSpPr txBox="1">
            <a:spLocks noGrp="1"/>
          </p:cNvSpPr>
          <p:nvPr>
            <p:ph type="body" idx="1"/>
          </p:nvPr>
        </p:nvSpPr>
        <p:spPr>
          <a:xfrm>
            <a:off x="311700" y="1234075"/>
            <a:ext cx="85205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18" name="Shape 18"/>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89"/>
        <p:cNvGrpSpPr/>
        <p:nvPr/>
      </p:nvGrpSpPr>
      <p:grpSpPr>
        <a:xfrm>
          <a:off x="0" y="0"/>
          <a:ext cx="0" cy="0"/>
          <a:chOff x="0" y="0"/>
          <a:chExt cx="0" cy="0"/>
        </a:xfrm>
      </p:grpSpPr>
      <p:sp>
        <p:nvSpPr>
          <p:cNvPr id="90" name="Shape 90"/>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91" name="Shape 91"/>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92" name="Shape 92"/>
          <p:cNvSpPr txBox="1">
            <a:spLocks noGrp="1"/>
          </p:cNvSpPr>
          <p:nvPr>
            <p:ph type="title"/>
          </p:nvPr>
        </p:nvSpPr>
        <p:spPr>
          <a:xfrm>
            <a:off x="265500" y="1081675"/>
            <a:ext cx="4045200" cy="17862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Oswald"/>
              <a:buNone/>
              <a:defRPr sz="4200" b="0" i="0" u="none" strike="noStrike" cap="none">
                <a:solidFill>
                  <a:schemeClr val="dk2"/>
                </a:solidFill>
                <a:latin typeface="Oswald"/>
                <a:ea typeface="Oswald"/>
                <a:cs typeface="Oswald"/>
                <a:sym typeface="Oswald"/>
              </a:defRPr>
            </a:lvl1pPr>
            <a:lvl2pPr lvl="1" indent="0" algn="ctr" rtl="0">
              <a:spcBef>
                <a:spcPts val="0"/>
              </a:spcBef>
              <a:buClr>
                <a:schemeClr val="dk2"/>
              </a:buClr>
              <a:buFont typeface="Oswald"/>
              <a:buNone/>
              <a:defRPr sz="4200">
                <a:solidFill>
                  <a:schemeClr val="dk2"/>
                </a:solidFill>
                <a:latin typeface="Oswald"/>
                <a:ea typeface="Oswald"/>
                <a:cs typeface="Oswald"/>
                <a:sym typeface="Oswald"/>
              </a:defRPr>
            </a:lvl2pPr>
            <a:lvl3pPr lvl="2" indent="0" algn="ctr" rtl="0">
              <a:spcBef>
                <a:spcPts val="0"/>
              </a:spcBef>
              <a:buClr>
                <a:schemeClr val="dk2"/>
              </a:buClr>
              <a:buFont typeface="Oswald"/>
              <a:buNone/>
              <a:defRPr sz="4200">
                <a:solidFill>
                  <a:schemeClr val="dk2"/>
                </a:solidFill>
                <a:latin typeface="Oswald"/>
                <a:ea typeface="Oswald"/>
                <a:cs typeface="Oswald"/>
                <a:sym typeface="Oswald"/>
              </a:defRPr>
            </a:lvl3pPr>
            <a:lvl4pPr lvl="3" indent="0" algn="ctr" rtl="0">
              <a:spcBef>
                <a:spcPts val="0"/>
              </a:spcBef>
              <a:buClr>
                <a:schemeClr val="dk2"/>
              </a:buClr>
              <a:buFont typeface="Oswald"/>
              <a:buNone/>
              <a:defRPr sz="4200">
                <a:solidFill>
                  <a:schemeClr val="dk2"/>
                </a:solidFill>
                <a:latin typeface="Oswald"/>
                <a:ea typeface="Oswald"/>
                <a:cs typeface="Oswald"/>
                <a:sym typeface="Oswald"/>
              </a:defRPr>
            </a:lvl4pPr>
            <a:lvl5pPr lvl="4" indent="0" algn="ctr" rtl="0">
              <a:spcBef>
                <a:spcPts val="0"/>
              </a:spcBef>
              <a:buClr>
                <a:schemeClr val="dk2"/>
              </a:buClr>
              <a:buFont typeface="Oswald"/>
              <a:buNone/>
              <a:defRPr sz="4200">
                <a:solidFill>
                  <a:schemeClr val="dk2"/>
                </a:solidFill>
                <a:latin typeface="Oswald"/>
                <a:ea typeface="Oswald"/>
                <a:cs typeface="Oswald"/>
                <a:sym typeface="Oswald"/>
              </a:defRPr>
            </a:lvl5pPr>
            <a:lvl6pPr lvl="5" indent="0" algn="ctr" rtl="0">
              <a:spcBef>
                <a:spcPts val="0"/>
              </a:spcBef>
              <a:buClr>
                <a:schemeClr val="dk2"/>
              </a:buClr>
              <a:buFont typeface="Oswald"/>
              <a:buNone/>
              <a:defRPr sz="4200">
                <a:solidFill>
                  <a:schemeClr val="dk2"/>
                </a:solidFill>
                <a:latin typeface="Oswald"/>
                <a:ea typeface="Oswald"/>
                <a:cs typeface="Oswald"/>
                <a:sym typeface="Oswald"/>
              </a:defRPr>
            </a:lvl6pPr>
            <a:lvl7pPr lvl="6" indent="0" algn="ctr" rtl="0">
              <a:spcBef>
                <a:spcPts val="0"/>
              </a:spcBef>
              <a:buClr>
                <a:schemeClr val="dk2"/>
              </a:buClr>
              <a:buFont typeface="Oswald"/>
              <a:buNone/>
              <a:defRPr sz="4200">
                <a:solidFill>
                  <a:schemeClr val="dk2"/>
                </a:solidFill>
                <a:latin typeface="Oswald"/>
                <a:ea typeface="Oswald"/>
                <a:cs typeface="Oswald"/>
                <a:sym typeface="Oswald"/>
              </a:defRPr>
            </a:lvl7pPr>
            <a:lvl8pPr lvl="7" indent="0" algn="ctr" rtl="0">
              <a:spcBef>
                <a:spcPts val="0"/>
              </a:spcBef>
              <a:buClr>
                <a:schemeClr val="dk2"/>
              </a:buClr>
              <a:buFont typeface="Oswald"/>
              <a:buNone/>
              <a:defRPr sz="4200">
                <a:solidFill>
                  <a:schemeClr val="dk2"/>
                </a:solidFill>
                <a:latin typeface="Oswald"/>
                <a:ea typeface="Oswald"/>
                <a:cs typeface="Oswald"/>
                <a:sym typeface="Oswald"/>
              </a:defRPr>
            </a:lvl8pPr>
            <a:lvl9pPr lvl="8" indent="0" algn="ctr" rtl="0">
              <a:spcBef>
                <a:spcPts val="0"/>
              </a:spcBef>
              <a:buClr>
                <a:schemeClr val="dk2"/>
              </a:buClr>
              <a:buFont typeface="Oswald"/>
              <a:buNone/>
              <a:defRPr sz="4200">
                <a:solidFill>
                  <a:schemeClr val="dk2"/>
                </a:solidFill>
                <a:latin typeface="Oswald"/>
                <a:ea typeface="Oswald"/>
                <a:cs typeface="Oswald"/>
                <a:sym typeface="Oswald"/>
              </a:defRPr>
            </a:lvl9pPr>
          </a:lstStyle>
          <a:p>
            <a:endParaRPr/>
          </a:p>
        </p:txBody>
      </p:sp>
      <p:sp>
        <p:nvSpPr>
          <p:cNvPr id="93" name="Shape 93"/>
          <p:cNvSpPr txBox="1">
            <a:spLocks noGrp="1"/>
          </p:cNvSpPr>
          <p:nvPr>
            <p:ph type="subTitle" idx="1"/>
          </p:nvPr>
        </p:nvSpPr>
        <p:spPr>
          <a:xfrm>
            <a:off x="265500" y="2921400"/>
            <a:ext cx="4045200" cy="13455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1pPr>
            <a:lvl2pPr marL="457200" marR="0" lvl="1"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2pPr>
            <a:lvl3pPr marL="914400" marR="0" lvl="2"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3pPr>
            <a:lvl4pPr marL="1371600" marR="0" lvl="3"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4pPr>
            <a:lvl5pPr marL="1828800" marR="0" lvl="4"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5pPr>
            <a:lvl6pPr marL="2286000" marR="0" lvl="5"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6pPr>
            <a:lvl7pPr marL="2743200" marR="0" lvl="6"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7pPr>
            <a:lvl8pPr marL="3200400" marR="0" lvl="7"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8pPr>
            <a:lvl9pPr marL="3657600" marR="0" lvl="8"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9pPr>
          </a:lstStyle>
          <a:p>
            <a:endParaRPr/>
          </a:p>
        </p:txBody>
      </p:sp>
      <p:sp>
        <p:nvSpPr>
          <p:cNvPr id="94" name="Shape 94"/>
          <p:cNvSpPr txBox="1">
            <a:spLocks noGrp="1"/>
          </p:cNvSpPr>
          <p:nvPr>
            <p:ph type="body" idx="2"/>
          </p:nvPr>
        </p:nvSpPr>
        <p:spPr>
          <a:xfrm>
            <a:off x="4939500" y="724200"/>
            <a:ext cx="3837000" cy="36951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95" name="Shape 95"/>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aption">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98" name="Shape 98"/>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ig number">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999925"/>
            <a:ext cx="8520600" cy="21462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Montserrat"/>
              <a:buNone/>
              <a:defRPr sz="14000" b="0" i="0" u="none" strike="noStrike" cap="none">
                <a:solidFill>
                  <a:schemeClr val="dk2"/>
                </a:solidFill>
                <a:latin typeface="Montserrat"/>
                <a:ea typeface="Montserrat"/>
                <a:cs typeface="Montserrat"/>
                <a:sym typeface="Montserrat"/>
              </a:defRPr>
            </a:lvl1pPr>
            <a:lvl2pPr lvl="1" indent="0" algn="ctr" rtl="0">
              <a:spcBef>
                <a:spcPts val="0"/>
              </a:spcBef>
              <a:buClr>
                <a:schemeClr val="dk2"/>
              </a:buClr>
              <a:buFont typeface="Montserrat"/>
              <a:buNone/>
              <a:defRPr sz="14000">
                <a:solidFill>
                  <a:schemeClr val="dk2"/>
                </a:solidFill>
                <a:latin typeface="Montserrat"/>
                <a:ea typeface="Montserrat"/>
                <a:cs typeface="Montserrat"/>
                <a:sym typeface="Montserrat"/>
              </a:defRPr>
            </a:lvl2pPr>
            <a:lvl3pPr lvl="2" indent="0" algn="ctr" rtl="0">
              <a:spcBef>
                <a:spcPts val="0"/>
              </a:spcBef>
              <a:buClr>
                <a:schemeClr val="dk2"/>
              </a:buClr>
              <a:buFont typeface="Montserrat"/>
              <a:buNone/>
              <a:defRPr sz="14000">
                <a:solidFill>
                  <a:schemeClr val="dk2"/>
                </a:solidFill>
                <a:latin typeface="Montserrat"/>
                <a:ea typeface="Montserrat"/>
                <a:cs typeface="Montserrat"/>
                <a:sym typeface="Montserrat"/>
              </a:defRPr>
            </a:lvl3pPr>
            <a:lvl4pPr lvl="3" indent="0" algn="ctr" rtl="0">
              <a:spcBef>
                <a:spcPts val="0"/>
              </a:spcBef>
              <a:buClr>
                <a:schemeClr val="dk2"/>
              </a:buClr>
              <a:buFont typeface="Montserrat"/>
              <a:buNone/>
              <a:defRPr sz="14000">
                <a:solidFill>
                  <a:schemeClr val="dk2"/>
                </a:solidFill>
                <a:latin typeface="Montserrat"/>
                <a:ea typeface="Montserrat"/>
                <a:cs typeface="Montserrat"/>
                <a:sym typeface="Montserrat"/>
              </a:defRPr>
            </a:lvl4pPr>
            <a:lvl5pPr lvl="4" indent="0" algn="ctr" rtl="0">
              <a:spcBef>
                <a:spcPts val="0"/>
              </a:spcBef>
              <a:buClr>
                <a:schemeClr val="dk2"/>
              </a:buClr>
              <a:buFont typeface="Montserrat"/>
              <a:buNone/>
              <a:defRPr sz="14000">
                <a:solidFill>
                  <a:schemeClr val="dk2"/>
                </a:solidFill>
                <a:latin typeface="Montserrat"/>
                <a:ea typeface="Montserrat"/>
                <a:cs typeface="Montserrat"/>
                <a:sym typeface="Montserrat"/>
              </a:defRPr>
            </a:lvl5pPr>
            <a:lvl6pPr lvl="5" indent="0" algn="ctr" rtl="0">
              <a:spcBef>
                <a:spcPts val="0"/>
              </a:spcBef>
              <a:buClr>
                <a:schemeClr val="dk2"/>
              </a:buClr>
              <a:buFont typeface="Montserrat"/>
              <a:buNone/>
              <a:defRPr sz="14000">
                <a:solidFill>
                  <a:schemeClr val="dk2"/>
                </a:solidFill>
                <a:latin typeface="Montserrat"/>
                <a:ea typeface="Montserrat"/>
                <a:cs typeface="Montserrat"/>
                <a:sym typeface="Montserrat"/>
              </a:defRPr>
            </a:lvl6pPr>
            <a:lvl7pPr lvl="6" indent="0" algn="ctr" rtl="0">
              <a:spcBef>
                <a:spcPts val="0"/>
              </a:spcBef>
              <a:buClr>
                <a:schemeClr val="dk2"/>
              </a:buClr>
              <a:buFont typeface="Montserrat"/>
              <a:buNone/>
              <a:defRPr sz="14000">
                <a:solidFill>
                  <a:schemeClr val="dk2"/>
                </a:solidFill>
                <a:latin typeface="Montserrat"/>
                <a:ea typeface="Montserrat"/>
                <a:cs typeface="Montserrat"/>
                <a:sym typeface="Montserrat"/>
              </a:defRPr>
            </a:lvl7pPr>
            <a:lvl8pPr lvl="7" indent="0" algn="ctr" rtl="0">
              <a:spcBef>
                <a:spcPts val="0"/>
              </a:spcBef>
              <a:buClr>
                <a:schemeClr val="dk2"/>
              </a:buClr>
              <a:buFont typeface="Montserrat"/>
              <a:buNone/>
              <a:defRPr sz="14000">
                <a:solidFill>
                  <a:schemeClr val="dk2"/>
                </a:solidFill>
                <a:latin typeface="Montserrat"/>
                <a:ea typeface="Montserrat"/>
                <a:cs typeface="Montserrat"/>
                <a:sym typeface="Montserrat"/>
              </a:defRPr>
            </a:lvl8pPr>
            <a:lvl9pPr lvl="8" indent="0" algn="ctr" rtl="0">
              <a:spcBef>
                <a:spcPts val="0"/>
              </a:spcBef>
              <a:buClr>
                <a:schemeClr val="dk2"/>
              </a:buClr>
              <a:buFont typeface="Montserrat"/>
              <a:buNone/>
              <a:defRPr sz="14000">
                <a:solidFill>
                  <a:schemeClr val="dk2"/>
                </a:solidFill>
                <a:latin typeface="Montserrat"/>
                <a:ea typeface="Montserrat"/>
                <a:cs typeface="Montserrat"/>
                <a:sym typeface="Montserrat"/>
              </a:defRPr>
            </a:lvl9pPr>
          </a:lstStyle>
          <a:p>
            <a:endParaRPr/>
          </a:p>
        </p:txBody>
      </p:sp>
      <p:sp>
        <p:nvSpPr>
          <p:cNvPr id="101" name="Shape 101"/>
          <p:cNvSpPr txBox="1">
            <a:spLocks noGrp="1"/>
          </p:cNvSpPr>
          <p:nvPr>
            <p:ph type="body" idx="1"/>
          </p:nvPr>
        </p:nvSpPr>
        <p:spPr>
          <a:xfrm>
            <a:off x="311700" y="3228425"/>
            <a:ext cx="85206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102" name="Shape 102"/>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9"/>
        <p:cNvGrpSpPr/>
        <p:nvPr/>
      </p:nvGrpSpPr>
      <p:grpSpPr>
        <a:xfrm>
          <a:off x="0" y="0"/>
          <a:ext cx="0" cy="0"/>
          <a:chOff x="0" y="0"/>
          <a:chExt cx="0" cy="0"/>
        </a:xfrm>
      </p:grpSpPr>
      <p:sp>
        <p:nvSpPr>
          <p:cNvPr id="20" name="Shape 20"/>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5"/>
        </a:solidFill>
        <a:effectLst/>
      </p:bgPr>
    </p:bg>
    <p:spTree>
      <p:nvGrpSpPr>
        <p:cNvPr id="1" name="Shape 21"/>
        <p:cNvGrpSpPr/>
        <p:nvPr/>
      </p:nvGrpSpPr>
      <p:grpSpPr>
        <a:xfrm>
          <a:off x="0" y="0"/>
          <a:ext cx="0" cy="0"/>
          <a:chOff x="0" y="0"/>
          <a:chExt cx="0" cy="0"/>
        </a:xfrm>
      </p:grpSpPr>
      <p:sp>
        <p:nvSpPr>
          <p:cNvPr id="22" name="Shape 22"/>
          <p:cNvSpPr/>
          <p:nvPr/>
        </p:nvSpPr>
        <p:spPr>
          <a:xfrm rot="5400000">
            <a:off x="4550700" y="-498599"/>
            <a:ext cx="42600" cy="84557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344250" y="1403850"/>
            <a:ext cx="8455500" cy="2146800"/>
          </a:xfrm>
          <a:prstGeom prst="rect">
            <a:avLst/>
          </a:prstGeom>
          <a:solidFill>
            <a:srgbClr val="FFFFFF"/>
          </a:solid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Playfair Display"/>
              <a:buNone/>
              <a:defRPr sz="4800" b="1" i="0" u="none" strike="noStrike" cap="none">
                <a:solidFill>
                  <a:schemeClr val="dk2"/>
                </a:solidFill>
                <a:latin typeface="Playfair Display"/>
                <a:ea typeface="Playfair Display"/>
                <a:cs typeface="Playfair Display"/>
                <a:sym typeface="Playfair Display"/>
              </a:defRPr>
            </a:lvl1pPr>
            <a:lvl2pPr lvl="1"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2pPr>
            <a:lvl3pPr lvl="2"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3pPr>
            <a:lvl4pPr lvl="3"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4pPr>
            <a:lvl5pPr lvl="4"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5pPr>
            <a:lvl6pPr lvl="5"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6pPr>
            <a:lvl7pPr lvl="6"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7pPr>
            <a:lvl8pPr lvl="7"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8pPr>
            <a:lvl9pPr lvl="8"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9pPr>
          </a:lstStyle>
          <a:p>
            <a:endParaRPr/>
          </a:p>
        </p:txBody>
      </p:sp>
      <p:sp>
        <p:nvSpPr>
          <p:cNvPr id="24" name="Shape 24"/>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27" name="Shape 27"/>
          <p:cNvSpPr txBox="1">
            <a:spLocks noGrp="1"/>
          </p:cNvSpPr>
          <p:nvPr>
            <p:ph type="body" idx="1"/>
          </p:nvPr>
        </p:nvSpPr>
        <p:spPr>
          <a:xfrm>
            <a:off x="311700" y="1234050"/>
            <a:ext cx="39998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28" name="Shape 28"/>
          <p:cNvSpPr txBox="1">
            <a:spLocks noGrp="1"/>
          </p:cNvSpPr>
          <p:nvPr>
            <p:ph type="body" idx="2"/>
          </p:nvPr>
        </p:nvSpPr>
        <p:spPr>
          <a:xfrm>
            <a:off x="4832400" y="1234050"/>
            <a:ext cx="39998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29" name="Shape 2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32" name="Shape 32"/>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Oswald"/>
              <a:buNone/>
              <a:defRPr sz="24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2400">
                <a:solidFill>
                  <a:schemeClr val="dk2"/>
                </a:solidFill>
                <a:latin typeface="Oswald"/>
                <a:ea typeface="Oswald"/>
                <a:cs typeface="Oswald"/>
                <a:sym typeface="Oswald"/>
              </a:defRPr>
            </a:lvl2pPr>
            <a:lvl3pPr lvl="2" indent="0">
              <a:spcBef>
                <a:spcPts val="0"/>
              </a:spcBef>
              <a:buClr>
                <a:schemeClr val="dk2"/>
              </a:buClr>
              <a:buFont typeface="Oswald"/>
              <a:buNone/>
              <a:defRPr sz="2400">
                <a:solidFill>
                  <a:schemeClr val="dk2"/>
                </a:solidFill>
                <a:latin typeface="Oswald"/>
                <a:ea typeface="Oswald"/>
                <a:cs typeface="Oswald"/>
                <a:sym typeface="Oswald"/>
              </a:defRPr>
            </a:lvl3pPr>
            <a:lvl4pPr lvl="3" indent="0">
              <a:spcBef>
                <a:spcPts val="0"/>
              </a:spcBef>
              <a:buClr>
                <a:schemeClr val="dk2"/>
              </a:buClr>
              <a:buFont typeface="Oswald"/>
              <a:buNone/>
              <a:defRPr sz="2400">
                <a:solidFill>
                  <a:schemeClr val="dk2"/>
                </a:solidFill>
                <a:latin typeface="Oswald"/>
                <a:ea typeface="Oswald"/>
                <a:cs typeface="Oswald"/>
                <a:sym typeface="Oswald"/>
              </a:defRPr>
            </a:lvl4pPr>
            <a:lvl5pPr lvl="4" indent="0">
              <a:spcBef>
                <a:spcPts val="0"/>
              </a:spcBef>
              <a:buClr>
                <a:schemeClr val="dk2"/>
              </a:buClr>
              <a:buFont typeface="Oswald"/>
              <a:buNone/>
              <a:defRPr sz="2400">
                <a:solidFill>
                  <a:schemeClr val="dk2"/>
                </a:solidFill>
                <a:latin typeface="Oswald"/>
                <a:ea typeface="Oswald"/>
                <a:cs typeface="Oswald"/>
                <a:sym typeface="Oswald"/>
              </a:defRPr>
            </a:lvl5pPr>
            <a:lvl6pPr lvl="5" indent="0">
              <a:spcBef>
                <a:spcPts val="0"/>
              </a:spcBef>
              <a:buClr>
                <a:schemeClr val="dk2"/>
              </a:buClr>
              <a:buFont typeface="Oswald"/>
              <a:buNone/>
              <a:defRPr sz="2400">
                <a:solidFill>
                  <a:schemeClr val="dk2"/>
                </a:solidFill>
                <a:latin typeface="Oswald"/>
                <a:ea typeface="Oswald"/>
                <a:cs typeface="Oswald"/>
                <a:sym typeface="Oswald"/>
              </a:defRPr>
            </a:lvl6pPr>
            <a:lvl7pPr lvl="6" indent="0">
              <a:spcBef>
                <a:spcPts val="0"/>
              </a:spcBef>
              <a:buClr>
                <a:schemeClr val="dk2"/>
              </a:buClr>
              <a:buFont typeface="Oswald"/>
              <a:buNone/>
              <a:defRPr sz="2400">
                <a:solidFill>
                  <a:schemeClr val="dk2"/>
                </a:solidFill>
                <a:latin typeface="Oswald"/>
                <a:ea typeface="Oswald"/>
                <a:cs typeface="Oswald"/>
                <a:sym typeface="Oswald"/>
              </a:defRPr>
            </a:lvl7pPr>
            <a:lvl8pPr lvl="7" indent="0">
              <a:spcBef>
                <a:spcPts val="0"/>
              </a:spcBef>
              <a:buClr>
                <a:schemeClr val="dk2"/>
              </a:buClr>
              <a:buFont typeface="Oswald"/>
              <a:buNone/>
              <a:defRPr sz="2400">
                <a:solidFill>
                  <a:schemeClr val="dk2"/>
                </a:solidFill>
                <a:latin typeface="Oswald"/>
                <a:ea typeface="Oswald"/>
                <a:cs typeface="Oswald"/>
                <a:sym typeface="Oswald"/>
              </a:defRPr>
            </a:lvl8pPr>
            <a:lvl9pPr lvl="8" indent="0">
              <a:spcBef>
                <a:spcPts val="0"/>
              </a:spcBef>
              <a:buClr>
                <a:schemeClr val="dk2"/>
              </a:buClr>
              <a:buFont typeface="Oswald"/>
              <a:buNone/>
              <a:defRPr sz="2400">
                <a:solidFill>
                  <a:schemeClr val="dk2"/>
                </a:solidFill>
                <a:latin typeface="Oswald"/>
                <a:ea typeface="Oswald"/>
                <a:cs typeface="Oswald"/>
                <a:sym typeface="Oswald"/>
              </a:defRPr>
            </a:lvl9pPr>
          </a:lstStyle>
          <a:p>
            <a:endParaRPr/>
          </a:p>
        </p:txBody>
      </p:sp>
      <p:sp>
        <p:nvSpPr>
          <p:cNvPr id="35" name="Shape 35"/>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36" name="Shape 36"/>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526350"/>
            <a:ext cx="56187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Playfair Display"/>
              <a:buNone/>
              <a:defRPr sz="5400" b="0" i="0" u="none" strike="noStrike" cap="none">
                <a:solidFill>
                  <a:schemeClr val="lt1"/>
                </a:solidFill>
                <a:latin typeface="Playfair Display"/>
                <a:ea typeface="Playfair Display"/>
                <a:cs typeface="Playfair Display"/>
                <a:sym typeface="Playfair Display"/>
              </a:defRPr>
            </a:lvl1pPr>
            <a:lvl2pPr lvl="1"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2pPr>
            <a:lvl3pPr lvl="2"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3pPr>
            <a:lvl4pPr lvl="3"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4pPr>
            <a:lvl5pPr lvl="4"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5pPr>
            <a:lvl6pPr lvl="5"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6pPr>
            <a:lvl7pPr lvl="6"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7pPr>
            <a:lvl8pPr lvl="7"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8pPr>
            <a:lvl9pPr lvl="8"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9" name="Shape 3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2" name="Shape 42"/>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43" name="Shape 43"/>
          <p:cNvSpPr txBox="1">
            <a:spLocks noGrp="1"/>
          </p:cNvSpPr>
          <p:nvPr>
            <p:ph type="title"/>
          </p:nvPr>
        </p:nvSpPr>
        <p:spPr>
          <a:xfrm>
            <a:off x="265500" y="1081675"/>
            <a:ext cx="4045199" cy="17861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Oswald"/>
              <a:buNone/>
              <a:defRPr sz="4200" b="0" i="0" u="none" strike="noStrike" cap="none">
                <a:solidFill>
                  <a:schemeClr val="dk2"/>
                </a:solidFill>
                <a:latin typeface="Oswald"/>
                <a:ea typeface="Oswald"/>
                <a:cs typeface="Oswald"/>
                <a:sym typeface="Oswald"/>
              </a:defRPr>
            </a:lvl1pPr>
            <a:lvl2pPr lvl="1" indent="0" algn="ctr">
              <a:spcBef>
                <a:spcPts val="0"/>
              </a:spcBef>
              <a:buClr>
                <a:schemeClr val="dk2"/>
              </a:buClr>
              <a:buFont typeface="Oswald"/>
              <a:buNone/>
              <a:defRPr sz="4200">
                <a:solidFill>
                  <a:schemeClr val="dk2"/>
                </a:solidFill>
                <a:latin typeface="Oswald"/>
                <a:ea typeface="Oswald"/>
                <a:cs typeface="Oswald"/>
                <a:sym typeface="Oswald"/>
              </a:defRPr>
            </a:lvl2pPr>
            <a:lvl3pPr lvl="2" indent="0" algn="ctr">
              <a:spcBef>
                <a:spcPts val="0"/>
              </a:spcBef>
              <a:buClr>
                <a:schemeClr val="dk2"/>
              </a:buClr>
              <a:buFont typeface="Oswald"/>
              <a:buNone/>
              <a:defRPr sz="4200">
                <a:solidFill>
                  <a:schemeClr val="dk2"/>
                </a:solidFill>
                <a:latin typeface="Oswald"/>
                <a:ea typeface="Oswald"/>
                <a:cs typeface="Oswald"/>
                <a:sym typeface="Oswald"/>
              </a:defRPr>
            </a:lvl3pPr>
            <a:lvl4pPr lvl="3" indent="0" algn="ctr">
              <a:spcBef>
                <a:spcPts val="0"/>
              </a:spcBef>
              <a:buClr>
                <a:schemeClr val="dk2"/>
              </a:buClr>
              <a:buFont typeface="Oswald"/>
              <a:buNone/>
              <a:defRPr sz="4200">
                <a:solidFill>
                  <a:schemeClr val="dk2"/>
                </a:solidFill>
                <a:latin typeface="Oswald"/>
                <a:ea typeface="Oswald"/>
                <a:cs typeface="Oswald"/>
                <a:sym typeface="Oswald"/>
              </a:defRPr>
            </a:lvl4pPr>
            <a:lvl5pPr lvl="4" indent="0" algn="ctr">
              <a:spcBef>
                <a:spcPts val="0"/>
              </a:spcBef>
              <a:buClr>
                <a:schemeClr val="dk2"/>
              </a:buClr>
              <a:buFont typeface="Oswald"/>
              <a:buNone/>
              <a:defRPr sz="4200">
                <a:solidFill>
                  <a:schemeClr val="dk2"/>
                </a:solidFill>
                <a:latin typeface="Oswald"/>
                <a:ea typeface="Oswald"/>
                <a:cs typeface="Oswald"/>
                <a:sym typeface="Oswald"/>
              </a:defRPr>
            </a:lvl5pPr>
            <a:lvl6pPr lvl="5" indent="0" algn="ctr">
              <a:spcBef>
                <a:spcPts val="0"/>
              </a:spcBef>
              <a:buClr>
                <a:schemeClr val="dk2"/>
              </a:buClr>
              <a:buFont typeface="Oswald"/>
              <a:buNone/>
              <a:defRPr sz="4200">
                <a:solidFill>
                  <a:schemeClr val="dk2"/>
                </a:solidFill>
                <a:latin typeface="Oswald"/>
                <a:ea typeface="Oswald"/>
                <a:cs typeface="Oswald"/>
                <a:sym typeface="Oswald"/>
              </a:defRPr>
            </a:lvl6pPr>
            <a:lvl7pPr lvl="6" indent="0" algn="ctr">
              <a:spcBef>
                <a:spcPts val="0"/>
              </a:spcBef>
              <a:buClr>
                <a:schemeClr val="dk2"/>
              </a:buClr>
              <a:buFont typeface="Oswald"/>
              <a:buNone/>
              <a:defRPr sz="4200">
                <a:solidFill>
                  <a:schemeClr val="dk2"/>
                </a:solidFill>
                <a:latin typeface="Oswald"/>
                <a:ea typeface="Oswald"/>
                <a:cs typeface="Oswald"/>
                <a:sym typeface="Oswald"/>
              </a:defRPr>
            </a:lvl7pPr>
            <a:lvl8pPr lvl="7" indent="0" algn="ctr">
              <a:spcBef>
                <a:spcPts val="0"/>
              </a:spcBef>
              <a:buClr>
                <a:schemeClr val="dk2"/>
              </a:buClr>
              <a:buFont typeface="Oswald"/>
              <a:buNone/>
              <a:defRPr sz="4200">
                <a:solidFill>
                  <a:schemeClr val="dk2"/>
                </a:solidFill>
                <a:latin typeface="Oswald"/>
                <a:ea typeface="Oswald"/>
                <a:cs typeface="Oswald"/>
                <a:sym typeface="Oswald"/>
              </a:defRPr>
            </a:lvl8pPr>
            <a:lvl9pPr lvl="8" indent="0" algn="ctr">
              <a:spcBef>
                <a:spcPts val="0"/>
              </a:spcBef>
              <a:buClr>
                <a:schemeClr val="dk2"/>
              </a:buClr>
              <a:buFont typeface="Oswald"/>
              <a:buNone/>
              <a:defRPr sz="4200">
                <a:solidFill>
                  <a:schemeClr val="dk2"/>
                </a:solidFill>
                <a:latin typeface="Oswald"/>
                <a:ea typeface="Oswald"/>
                <a:cs typeface="Oswald"/>
                <a:sym typeface="Oswald"/>
              </a:defRPr>
            </a:lvl9pPr>
          </a:lstStyle>
          <a:p>
            <a:endParaRPr/>
          </a:p>
        </p:txBody>
      </p:sp>
      <p:sp>
        <p:nvSpPr>
          <p:cNvPr id="44" name="Shape 44"/>
          <p:cNvSpPr txBox="1">
            <a:spLocks noGrp="1"/>
          </p:cNvSpPr>
          <p:nvPr>
            <p:ph type="subTitle" idx="1"/>
          </p:nvPr>
        </p:nvSpPr>
        <p:spPr>
          <a:xfrm>
            <a:off x="265500" y="2921400"/>
            <a:ext cx="4045199" cy="13455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1pPr>
            <a:lvl2pPr marL="457200" marR="0" lvl="1"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2pPr>
            <a:lvl3pPr marL="914400" marR="0" lvl="2"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3pPr>
            <a:lvl4pPr marL="1371600" marR="0" lvl="3"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4pPr>
            <a:lvl5pPr marL="1828800" marR="0" lvl="4"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5pPr>
            <a:lvl6pPr marL="2286000" marR="0" lvl="5"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6pPr>
            <a:lvl7pPr marL="2743200" marR="0" lvl="6"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7pPr>
            <a:lvl8pPr marL="3200400" marR="0" lvl="7"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8pPr>
            <a:lvl9pPr marL="3657600" marR="0" lvl="8"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9pPr>
          </a:lstStyle>
          <a:p>
            <a:endParaRPr/>
          </a:p>
        </p:txBody>
      </p:sp>
      <p:sp>
        <p:nvSpPr>
          <p:cNvPr id="45" name="Shape 45"/>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46" name="Shape 46"/>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234075"/>
            <a:ext cx="85205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8" name="Shape 8"/>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Playfair Display"/>
              <a:buNone/>
            </a:pPr>
            <a:fld id="{00000000-1234-1234-1234-123412341234}" type="slidenum">
              <a:rPr lang="en" sz="1000" b="0" i="0" u="none" strike="noStrike" cap="none">
                <a:solidFill>
                  <a:schemeClr val="dk2"/>
                </a:solidFill>
                <a:latin typeface="Playfair Display"/>
                <a:ea typeface="Playfair Display"/>
                <a:cs typeface="Playfair Display"/>
                <a:sym typeface="Playfair Display"/>
              </a:rPr>
              <a:t>‹#›</a:t>
            </a:fld>
            <a:endParaRPr lang="en" sz="1000" b="0" i="0" u="none" strike="noStrike" cap="none">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SzPct val="46666"/>
              <a:buFont typeface="Oswald"/>
              <a:buNone/>
              <a:defRPr sz="3000" b="0" i="0" u="none" strike="noStrike" cap="none">
                <a:solidFill>
                  <a:schemeClr val="dk2"/>
                </a:solidFill>
                <a:latin typeface="Oswald"/>
                <a:ea typeface="Oswald"/>
                <a:cs typeface="Oswald"/>
                <a:sym typeface="Oswald"/>
              </a:defRPr>
            </a:lvl1pPr>
            <a:lvl2pPr lvl="1" indent="0" rtl="0">
              <a:spcBef>
                <a:spcPts val="0"/>
              </a:spcBef>
              <a:buClr>
                <a:schemeClr val="dk2"/>
              </a:buClr>
              <a:buSzPct val="46666"/>
              <a:buFont typeface="Oswald"/>
              <a:buNone/>
              <a:defRPr sz="3000">
                <a:solidFill>
                  <a:schemeClr val="dk2"/>
                </a:solidFill>
                <a:latin typeface="Oswald"/>
                <a:ea typeface="Oswald"/>
                <a:cs typeface="Oswald"/>
                <a:sym typeface="Oswald"/>
              </a:defRPr>
            </a:lvl2pPr>
            <a:lvl3pPr lvl="2" indent="0" rtl="0">
              <a:spcBef>
                <a:spcPts val="0"/>
              </a:spcBef>
              <a:buClr>
                <a:schemeClr val="dk2"/>
              </a:buClr>
              <a:buSzPct val="46666"/>
              <a:buFont typeface="Oswald"/>
              <a:buNone/>
              <a:defRPr sz="3000">
                <a:solidFill>
                  <a:schemeClr val="dk2"/>
                </a:solidFill>
                <a:latin typeface="Oswald"/>
                <a:ea typeface="Oswald"/>
                <a:cs typeface="Oswald"/>
                <a:sym typeface="Oswald"/>
              </a:defRPr>
            </a:lvl3pPr>
            <a:lvl4pPr lvl="3" indent="0" rtl="0">
              <a:spcBef>
                <a:spcPts val="0"/>
              </a:spcBef>
              <a:buClr>
                <a:schemeClr val="dk2"/>
              </a:buClr>
              <a:buSzPct val="46666"/>
              <a:buFont typeface="Oswald"/>
              <a:buNone/>
              <a:defRPr sz="3000">
                <a:solidFill>
                  <a:schemeClr val="dk2"/>
                </a:solidFill>
                <a:latin typeface="Oswald"/>
                <a:ea typeface="Oswald"/>
                <a:cs typeface="Oswald"/>
                <a:sym typeface="Oswald"/>
              </a:defRPr>
            </a:lvl4pPr>
            <a:lvl5pPr lvl="4" indent="0" rtl="0">
              <a:spcBef>
                <a:spcPts val="0"/>
              </a:spcBef>
              <a:buClr>
                <a:schemeClr val="dk2"/>
              </a:buClr>
              <a:buSzPct val="46666"/>
              <a:buFont typeface="Oswald"/>
              <a:buNone/>
              <a:defRPr sz="3000">
                <a:solidFill>
                  <a:schemeClr val="dk2"/>
                </a:solidFill>
                <a:latin typeface="Oswald"/>
                <a:ea typeface="Oswald"/>
                <a:cs typeface="Oswald"/>
                <a:sym typeface="Oswald"/>
              </a:defRPr>
            </a:lvl5pPr>
            <a:lvl6pPr lvl="5" indent="0" rtl="0">
              <a:spcBef>
                <a:spcPts val="0"/>
              </a:spcBef>
              <a:buClr>
                <a:schemeClr val="dk2"/>
              </a:buClr>
              <a:buSzPct val="46666"/>
              <a:buFont typeface="Oswald"/>
              <a:buNone/>
              <a:defRPr sz="3000">
                <a:solidFill>
                  <a:schemeClr val="dk2"/>
                </a:solidFill>
                <a:latin typeface="Oswald"/>
                <a:ea typeface="Oswald"/>
                <a:cs typeface="Oswald"/>
                <a:sym typeface="Oswald"/>
              </a:defRPr>
            </a:lvl6pPr>
            <a:lvl7pPr lvl="6" indent="0" rtl="0">
              <a:spcBef>
                <a:spcPts val="0"/>
              </a:spcBef>
              <a:buClr>
                <a:schemeClr val="dk2"/>
              </a:buClr>
              <a:buSzPct val="46666"/>
              <a:buFont typeface="Oswald"/>
              <a:buNone/>
              <a:defRPr sz="3000">
                <a:solidFill>
                  <a:schemeClr val="dk2"/>
                </a:solidFill>
                <a:latin typeface="Oswald"/>
                <a:ea typeface="Oswald"/>
                <a:cs typeface="Oswald"/>
                <a:sym typeface="Oswald"/>
              </a:defRPr>
            </a:lvl7pPr>
            <a:lvl8pPr lvl="7" indent="0" rtl="0">
              <a:spcBef>
                <a:spcPts val="0"/>
              </a:spcBef>
              <a:buClr>
                <a:schemeClr val="dk2"/>
              </a:buClr>
              <a:buSzPct val="46666"/>
              <a:buFont typeface="Oswald"/>
              <a:buNone/>
              <a:defRPr sz="3000">
                <a:solidFill>
                  <a:schemeClr val="dk2"/>
                </a:solidFill>
                <a:latin typeface="Oswald"/>
                <a:ea typeface="Oswald"/>
                <a:cs typeface="Oswald"/>
                <a:sym typeface="Oswald"/>
              </a:defRPr>
            </a:lvl8pPr>
            <a:lvl9pPr lvl="8" indent="0" rtl="0">
              <a:spcBef>
                <a:spcPts val="0"/>
              </a:spcBef>
              <a:buClr>
                <a:schemeClr val="dk2"/>
              </a:buClr>
              <a:buSzPct val="46666"/>
              <a:buFont typeface="Oswald"/>
              <a:buNone/>
              <a:defRPr sz="3000">
                <a:solidFill>
                  <a:schemeClr val="dk2"/>
                </a:solidFill>
                <a:latin typeface="Oswald"/>
                <a:ea typeface="Oswald"/>
                <a:cs typeface="Oswald"/>
                <a:sym typeface="Oswald"/>
              </a:defRPr>
            </a:lvl9pPr>
          </a:lstStyle>
          <a:p>
            <a:endParaRPr/>
          </a:p>
        </p:txBody>
      </p:sp>
      <p:sp>
        <p:nvSpPr>
          <p:cNvPr id="56" name="Shape 56"/>
          <p:cNvSpPr txBox="1">
            <a:spLocks noGrp="1"/>
          </p:cNvSpPr>
          <p:nvPr>
            <p:ph type="body" idx="1"/>
          </p:nvPr>
        </p:nvSpPr>
        <p:spPr>
          <a:xfrm>
            <a:off x="311700" y="1234075"/>
            <a:ext cx="8520600"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SzPct val="77777"/>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SzPct val="100000"/>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SzPct val="100000"/>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SzPct val="100000"/>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SzPct val="100000"/>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SzPct val="100000"/>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SzPct val="100000"/>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SzPct val="100000"/>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SzPct val="100000"/>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57" name="Shape 57"/>
          <p:cNvSpPr txBox="1">
            <a:spLocks noGrp="1"/>
          </p:cNvSpPr>
          <p:nvPr>
            <p:ph type="sldNum" idx="12"/>
          </p:nvPr>
        </p:nvSpPr>
        <p:spPr>
          <a:xfrm>
            <a:off x="8497999" y="4688757"/>
            <a:ext cx="548700"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Playfair Display"/>
              <a:buNone/>
            </a:pPr>
            <a:fld id="{00000000-1234-1234-1234-123412341234}" type="slidenum">
              <a:rPr lang="en" sz="1000" b="0" i="0" u="none" strike="noStrike" cap="none">
                <a:solidFill>
                  <a:schemeClr val="dk2"/>
                </a:solidFill>
                <a:latin typeface="Playfair Display"/>
                <a:ea typeface="Playfair Display"/>
                <a:cs typeface="Playfair Display"/>
                <a:sym typeface="Playfair Display"/>
              </a:rPr>
              <a:t>‹#›</a:t>
            </a:fld>
            <a:endParaRPr lang="en" sz="1000" b="0" i="0" u="none" strike="noStrike" cap="none">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ctrTitle"/>
          </p:nvPr>
        </p:nvSpPr>
        <p:spPr>
          <a:xfrm>
            <a:off x="344250" y="1403850"/>
            <a:ext cx="8455500" cy="2146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2"/>
              </a:buClr>
              <a:buSzPct val="25000"/>
              <a:buFont typeface="Playfair Display"/>
              <a:buNone/>
            </a:pPr>
            <a:r>
              <a:rPr lang="en" sz="6800" b="1" i="0" u="none" strike="noStrike" cap="none">
                <a:solidFill>
                  <a:schemeClr val="dk2"/>
                </a:solidFill>
                <a:latin typeface="Playfair Display"/>
                <a:ea typeface="Playfair Display"/>
                <a:cs typeface="Playfair Display"/>
                <a:sym typeface="Playfair Display"/>
              </a:rPr>
              <a:t>GIBBS FREE ENERGY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p:nvPr/>
        </p:nvSpPr>
        <p:spPr>
          <a:xfrm>
            <a:off x="2060325" y="0"/>
            <a:ext cx="4800300" cy="1157699"/>
          </a:xfrm>
          <a:prstGeom prst="rect">
            <a:avLst/>
          </a:prstGeom>
          <a:solidFill>
            <a:srgbClr val="FFFF00"/>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 sz="2400" b="1" i="0" u="none" strike="noStrike" cap="none">
                <a:solidFill>
                  <a:schemeClr val="dk2"/>
                </a:solidFill>
                <a:highlight>
                  <a:srgbClr val="FFFFFF"/>
                </a:highlight>
                <a:latin typeface="Arial"/>
                <a:ea typeface="Arial"/>
                <a:cs typeface="Arial"/>
                <a:sym typeface="Arial"/>
              </a:rPr>
              <a:t>Free energy and Cell potentials</a:t>
            </a:r>
          </a:p>
        </p:txBody>
      </p:sp>
      <p:sp>
        <p:nvSpPr>
          <p:cNvPr id="174" name="Shape 174"/>
          <p:cNvSpPr txBox="1"/>
          <p:nvPr/>
        </p:nvSpPr>
        <p:spPr>
          <a:xfrm>
            <a:off x="191175" y="1359375"/>
            <a:ext cx="8952899" cy="13274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 sz="1800" b="1" i="0" u="sng" strike="noStrike" cap="none">
                <a:solidFill>
                  <a:schemeClr val="dk2"/>
                </a:solidFill>
                <a:highlight>
                  <a:srgbClr val="FFFFFF"/>
                </a:highlight>
                <a:latin typeface="Arial"/>
                <a:ea typeface="Arial"/>
                <a:cs typeface="Arial"/>
                <a:sym typeface="Arial"/>
              </a:rPr>
              <a:t>Cell potential</a:t>
            </a:r>
            <a:r>
              <a:rPr lang="en" sz="1800" b="0" i="0" u="none" strike="noStrike" cap="none">
                <a:solidFill>
                  <a:schemeClr val="dk2"/>
                </a:solidFill>
                <a:highlight>
                  <a:srgbClr val="FFFFFF"/>
                </a:highlight>
                <a:latin typeface="Arial"/>
                <a:ea typeface="Arial"/>
                <a:cs typeface="Arial"/>
                <a:sym typeface="Arial"/>
              </a:rPr>
              <a:t> - A measure of the driving force behind an electrochemical reaction, reported in volts.  The potential of an electrochemical cell measures how far an oxidation-reduction reaction is from equilibrium.</a:t>
            </a:r>
          </a:p>
        </p:txBody>
      </p:sp>
      <p:pic>
        <p:nvPicPr>
          <p:cNvPr id="175" name="Shape 175"/>
          <p:cNvPicPr preferRelativeResize="0"/>
          <p:nvPr/>
        </p:nvPicPr>
        <p:blipFill rotWithShape="1">
          <a:blip r:embed="rId3">
            <a:alphaModFix/>
          </a:blip>
          <a:srcRect/>
          <a:stretch/>
        </p:blipFill>
        <p:spPr>
          <a:xfrm>
            <a:off x="1975350" y="3122350"/>
            <a:ext cx="5049949" cy="654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p:nvPr/>
        </p:nvSpPr>
        <p:spPr>
          <a:xfrm>
            <a:off x="322925" y="-588150"/>
            <a:ext cx="9144000" cy="3000000"/>
          </a:xfrm>
          <a:prstGeom prst="rect">
            <a:avLst/>
          </a:prstGeom>
          <a:noFill/>
          <a:ln>
            <a:noFill/>
          </a:ln>
        </p:spPr>
        <p:txBody>
          <a:bodyPr lIns="91425" tIns="91425" rIns="91425" bIns="91425" anchor="ctr" anchorCtr="0">
            <a:noAutofit/>
          </a:bodyPr>
          <a:lstStyle/>
          <a:p>
            <a:pPr lvl="0" rtl="0">
              <a:spcBef>
                <a:spcPts val="0"/>
              </a:spcBef>
              <a:buNone/>
            </a:pPr>
            <a:r>
              <a:rPr lang="en" sz="4400">
                <a:solidFill>
                  <a:srgbClr val="FFFF00"/>
                </a:solidFill>
                <a:latin typeface="Trebuchet MS"/>
                <a:ea typeface="Trebuchet MS"/>
                <a:cs typeface="Trebuchet MS"/>
                <a:sym typeface="Trebuchet MS"/>
              </a:rPr>
              <a:t>APPLICATIONS OF GIBBS FREE ENERGY IN ELECTROCHEMISTRY</a:t>
            </a:r>
          </a:p>
        </p:txBody>
      </p:sp>
      <p:sp>
        <p:nvSpPr>
          <p:cNvPr id="181" name="Shape 181"/>
          <p:cNvSpPr txBox="1"/>
          <p:nvPr/>
        </p:nvSpPr>
        <p:spPr>
          <a:xfrm>
            <a:off x="276775" y="1972050"/>
            <a:ext cx="8764800" cy="1926000"/>
          </a:xfrm>
          <a:prstGeom prst="rect">
            <a:avLst/>
          </a:prstGeom>
          <a:noFill/>
          <a:ln>
            <a:noFill/>
          </a:ln>
        </p:spPr>
        <p:txBody>
          <a:bodyPr lIns="91425" tIns="91425" rIns="91425" bIns="91425" anchor="ctr" anchorCtr="0">
            <a:noAutofit/>
          </a:bodyPr>
          <a:lstStyle/>
          <a:p>
            <a:pPr marL="514350" lvl="0" indent="-514350" rtl="0">
              <a:spcBef>
                <a:spcPts val="0"/>
              </a:spcBef>
              <a:buClr>
                <a:schemeClr val="dk2"/>
              </a:buClr>
              <a:buSzPct val="80000"/>
              <a:buFont typeface="Trebuchet MS"/>
              <a:buAutoNum type="arabicPeriod"/>
            </a:pPr>
            <a:r>
              <a:rPr lang="en" sz="2400">
                <a:solidFill>
                  <a:srgbClr val="3F3F3F"/>
                </a:solidFill>
                <a:latin typeface="Trebuchet MS"/>
                <a:ea typeface="Trebuchet MS"/>
                <a:cs typeface="Trebuchet MS"/>
                <a:sym typeface="Trebuchet MS"/>
              </a:rPr>
              <a:t>Useful identities to derive the Nernst equation.</a:t>
            </a:r>
          </a:p>
          <a:p>
            <a:pPr marL="514350" lvl="0" indent="-514350" rtl="0">
              <a:spcBef>
                <a:spcPts val="1000"/>
              </a:spcBef>
              <a:buClr>
                <a:schemeClr val="dk2"/>
              </a:buClr>
              <a:buSzPct val="80000"/>
              <a:buFont typeface="Trebuchet MS"/>
              <a:buAutoNum type="arabicPeriod"/>
            </a:pPr>
            <a:r>
              <a:rPr lang="en" sz="2400">
                <a:solidFill>
                  <a:srgbClr val="3F3F3F"/>
                </a:solidFill>
                <a:latin typeface="Trebuchet MS"/>
                <a:ea typeface="Trebuchet MS"/>
                <a:cs typeface="Trebuchet MS"/>
                <a:sym typeface="Trebuchet MS"/>
              </a:rPr>
              <a:t>Gibbs free energy, the second law of thermodynamics, and metabolism.</a:t>
            </a:r>
          </a:p>
          <a:p>
            <a:pPr marL="514350" lvl="0" indent="-514350" rtl="0">
              <a:spcBef>
                <a:spcPts val="1000"/>
              </a:spcBef>
              <a:buClr>
                <a:schemeClr val="dk2"/>
              </a:buClr>
              <a:buSzPct val="80000"/>
              <a:buFont typeface="Trebuchet MS"/>
              <a:buAutoNum type="arabicPeriod"/>
            </a:pPr>
            <a:r>
              <a:rPr lang="en" sz="2400">
                <a:solidFill>
                  <a:srgbClr val="3F3F3F"/>
                </a:solidFill>
                <a:latin typeface="Trebuchet MS"/>
                <a:ea typeface="Trebuchet MS"/>
                <a:cs typeface="Trebuchet MS"/>
                <a:sym typeface="Trebuchet MS"/>
              </a:rPr>
              <a:t>To find the spontaneity of the reaction.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p:nvPr/>
        </p:nvSpPr>
        <p:spPr>
          <a:xfrm>
            <a:off x="0" y="0"/>
            <a:ext cx="9144000" cy="1326300"/>
          </a:xfrm>
          <a:prstGeom prst="rect">
            <a:avLst/>
          </a:prstGeom>
          <a:noFill/>
          <a:ln>
            <a:noFill/>
          </a:ln>
        </p:spPr>
        <p:txBody>
          <a:bodyPr lIns="91425" tIns="91425" rIns="91425" bIns="91425" anchor="ctr" anchorCtr="0">
            <a:noAutofit/>
          </a:bodyPr>
          <a:lstStyle/>
          <a:p>
            <a:pPr lvl="0" rtl="0">
              <a:spcBef>
                <a:spcPts val="0"/>
              </a:spcBef>
              <a:buNone/>
            </a:pPr>
            <a:r>
              <a:rPr lang="en" sz="3600">
                <a:solidFill>
                  <a:schemeClr val="dk1"/>
                </a:solidFill>
                <a:latin typeface="Trebuchet MS"/>
                <a:ea typeface="Trebuchet MS"/>
                <a:cs typeface="Trebuchet MS"/>
                <a:sym typeface="Trebuchet MS"/>
              </a:rPr>
              <a:t>Useful identities to derive the Nernst equation</a:t>
            </a:r>
          </a:p>
        </p:txBody>
      </p:sp>
      <p:sp>
        <p:nvSpPr>
          <p:cNvPr id="187" name="Shape 187"/>
          <p:cNvSpPr txBox="1"/>
          <p:nvPr/>
        </p:nvSpPr>
        <p:spPr>
          <a:xfrm>
            <a:off x="152400" y="2364175"/>
            <a:ext cx="8991600" cy="1660800"/>
          </a:xfrm>
          <a:prstGeom prst="rect">
            <a:avLst/>
          </a:prstGeom>
          <a:noFill/>
          <a:ln>
            <a:noFill/>
          </a:ln>
        </p:spPr>
        <p:txBody>
          <a:bodyPr lIns="91425" tIns="91425" rIns="91425" bIns="91425" anchor="ctr" anchorCtr="0">
            <a:noAutofit/>
          </a:bodyPr>
          <a:lstStyle/>
          <a:p>
            <a:pPr lvl="0" rtl="0">
              <a:spcBef>
                <a:spcPts val="0"/>
              </a:spcBef>
              <a:buNone/>
            </a:pPr>
            <a:r>
              <a:rPr lang="en" sz="1600">
                <a:solidFill>
                  <a:srgbClr val="252525"/>
                </a:solidFill>
              </a:rPr>
              <a:t>During a reversible electrochemical reaction at constant temperature and pressure, the following equations involving the Gibbs free energy hold:</a:t>
            </a:r>
          </a:p>
          <a:p>
            <a:pPr marL="457200" lvl="1" rtl="0">
              <a:spcBef>
                <a:spcPts val="0"/>
              </a:spcBef>
              <a:buNone/>
            </a:pPr>
            <a:endParaRPr sz="1600">
              <a:solidFill>
                <a:srgbClr val="252525"/>
              </a:solidFill>
            </a:endParaRPr>
          </a:p>
          <a:p>
            <a:pPr lvl="0" rtl="0">
              <a:spcBef>
                <a:spcPts val="0"/>
              </a:spcBef>
              <a:buNone/>
            </a:pPr>
            <a:r>
              <a:rPr lang="en" sz="1600">
                <a:solidFill>
                  <a:srgbClr val="3F3F3F"/>
                </a:solidFill>
                <a:latin typeface="Trebuchet MS"/>
                <a:ea typeface="Trebuchet MS"/>
                <a:cs typeface="Trebuchet MS"/>
                <a:sym typeface="Trebuchet MS"/>
              </a:rPr>
              <a:t>∆rG 	=	∆rG° + RT lnQ</a:t>
            </a:r>
            <a:r>
              <a:rPr lang="en" sz="1000">
                <a:solidFill>
                  <a:srgbClr val="3F3F3F"/>
                </a:solidFill>
                <a:latin typeface="Trebuchet MS"/>
                <a:ea typeface="Trebuchet MS"/>
                <a:cs typeface="Trebuchet MS"/>
                <a:sym typeface="Trebuchet MS"/>
              </a:rPr>
              <a:t>r</a:t>
            </a:r>
          </a:p>
          <a:p>
            <a:pPr lvl="0" rtl="0">
              <a:spcBef>
                <a:spcPts val="0"/>
              </a:spcBef>
              <a:buNone/>
            </a:pPr>
            <a:r>
              <a:rPr lang="en" sz="1600">
                <a:solidFill>
                  <a:srgbClr val="3F3F3F"/>
                </a:solidFill>
                <a:latin typeface="Trebuchet MS"/>
                <a:ea typeface="Trebuchet MS"/>
                <a:cs typeface="Trebuchet MS"/>
                <a:sym typeface="Trebuchet MS"/>
              </a:rPr>
              <a:t>∆rG° 	=	-RT lnK</a:t>
            </a:r>
          </a:p>
          <a:p>
            <a:pPr lvl="0" rtl="0">
              <a:spcBef>
                <a:spcPts val="0"/>
              </a:spcBef>
              <a:buNone/>
            </a:pPr>
            <a:r>
              <a:rPr lang="en" sz="1600">
                <a:solidFill>
                  <a:srgbClr val="3F3F3F"/>
                </a:solidFill>
                <a:latin typeface="Trebuchet MS"/>
                <a:ea typeface="Trebuchet MS"/>
                <a:cs typeface="Trebuchet MS"/>
                <a:sym typeface="Trebuchet MS"/>
              </a:rPr>
              <a:t>∆rG	=	-nFE</a:t>
            </a:r>
          </a:p>
          <a:p>
            <a:pPr lvl="0" rtl="0">
              <a:spcBef>
                <a:spcPts val="0"/>
              </a:spcBef>
              <a:buNone/>
            </a:pPr>
            <a:r>
              <a:rPr lang="en" sz="1600">
                <a:solidFill>
                  <a:srgbClr val="3F3F3F"/>
                </a:solidFill>
                <a:latin typeface="Trebuchet MS"/>
                <a:ea typeface="Trebuchet MS"/>
                <a:cs typeface="Trebuchet MS"/>
                <a:sym typeface="Trebuchet MS"/>
              </a:rPr>
              <a:t>∆rG° 	=	-nFE°</a:t>
            </a:r>
          </a:p>
          <a:p>
            <a:pPr lvl="0" rtl="0">
              <a:spcBef>
                <a:spcPts val="0"/>
              </a:spcBef>
              <a:buNone/>
            </a:pPr>
            <a:endParaRPr sz="1600">
              <a:solidFill>
                <a:schemeClr val="dk2"/>
              </a:solidFill>
            </a:endParaRPr>
          </a:p>
          <a:p>
            <a:pPr lvl="0" rtl="0">
              <a:spcBef>
                <a:spcPts val="0"/>
              </a:spcBef>
              <a:buNone/>
            </a:pPr>
            <a:r>
              <a:rPr lang="en" sz="1600">
                <a:solidFill>
                  <a:schemeClr val="dk2"/>
                </a:solidFill>
              </a:rPr>
              <a:t>And rearranging gives</a:t>
            </a:r>
          </a:p>
          <a:p>
            <a:pPr lvl="0" rtl="0">
              <a:spcBef>
                <a:spcPts val="0"/>
              </a:spcBef>
              <a:buNone/>
            </a:pPr>
            <a:r>
              <a:rPr lang="en" sz="1600">
                <a:solidFill>
                  <a:srgbClr val="3F3F3F"/>
                </a:solidFill>
                <a:latin typeface="Trebuchet MS"/>
                <a:ea typeface="Trebuchet MS"/>
                <a:cs typeface="Trebuchet MS"/>
                <a:sym typeface="Trebuchet MS"/>
              </a:rPr>
              <a:t>nFE°	=	RT lnK</a:t>
            </a:r>
          </a:p>
          <a:p>
            <a:pPr lvl="0" rtl="0">
              <a:spcBef>
                <a:spcPts val="0"/>
              </a:spcBef>
              <a:buNone/>
            </a:pPr>
            <a:r>
              <a:rPr lang="en" sz="1600">
                <a:solidFill>
                  <a:srgbClr val="3F3F3F"/>
                </a:solidFill>
                <a:latin typeface="Trebuchet MS"/>
                <a:ea typeface="Trebuchet MS"/>
                <a:cs typeface="Trebuchet MS"/>
                <a:sym typeface="Trebuchet MS"/>
              </a:rPr>
              <a:t>nFE</a:t>
            </a:r>
            <a:r>
              <a:rPr lang="en" sz="1600">
                <a:solidFill>
                  <a:schemeClr val="dk2"/>
                </a:solidFill>
              </a:rPr>
              <a:t>	</a:t>
            </a:r>
            <a:r>
              <a:rPr lang="en" sz="1600">
                <a:solidFill>
                  <a:srgbClr val="3F3F3F"/>
                </a:solidFill>
                <a:latin typeface="Trebuchet MS"/>
                <a:ea typeface="Trebuchet MS"/>
                <a:cs typeface="Trebuchet MS"/>
                <a:sym typeface="Trebuchet MS"/>
              </a:rPr>
              <a:t>=	nFE°- RT lnQ</a:t>
            </a:r>
            <a:r>
              <a:rPr lang="en" sz="1000">
                <a:solidFill>
                  <a:srgbClr val="3F3F3F"/>
                </a:solidFill>
                <a:latin typeface="Trebuchet MS"/>
                <a:ea typeface="Trebuchet MS"/>
                <a:cs typeface="Trebuchet MS"/>
                <a:sym typeface="Trebuchet MS"/>
              </a:rPr>
              <a:t>r</a:t>
            </a:r>
          </a:p>
          <a:p>
            <a:pPr lvl="0" rtl="0">
              <a:spcBef>
                <a:spcPts val="0"/>
              </a:spcBef>
              <a:buNone/>
            </a:pPr>
            <a:r>
              <a:rPr lang="en" sz="1600">
                <a:solidFill>
                  <a:schemeClr val="dk2"/>
                </a:solidFill>
              </a:rPr>
              <a:t>E	=	E° - RT lnQ</a:t>
            </a:r>
            <a:r>
              <a:rPr lang="en" sz="1000">
                <a:solidFill>
                  <a:schemeClr val="dk2"/>
                </a:solidFill>
              </a:rPr>
              <a:t>r</a:t>
            </a:r>
          </a:p>
          <a:p>
            <a:pPr lvl="0" rtl="0">
              <a:spcBef>
                <a:spcPts val="0"/>
              </a:spcBef>
              <a:buNone/>
            </a:pPr>
            <a:r>
              <a:rPr lang="en" sz="1600">
                <a:solidFill>
                  <a:schemeClr val="dk2"/>
                </a:solidFill>
              </a:rPr>
              <a:t>		       nF</a:t>
            </a:r>
          </a:p>
          <a:p>
            <a:pPr lvl="0" rtl="0">
              <a:spcBef>
                <a:spcPts val="1000"/>
              </a:spcBef>
              <a:buNone/>
            </a:pPr>
            <a:r>
              <a:rPr lang="en" sz="1600">
                <a:solidFill>
                  <a:srgbClr val="3F3F3F"/>
                </a:solidFill>
                <a:latin typeface="Trebuchet MS"/>
                <a:ea typeface="Trebuchet MS"/>
                <a:cs typeface="Trebuchet MS"/>
                <a:sym typeface="Trebuchet MS"/>
              </a:rPr>
              <a:t>which relates the cell potential resulting from the reaction to the equilibrium constant and reaction quotient for that reaction (Nernst equation).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0" y="657350"/>
            <a:ext cx="9237600" cy="3702000"/>
          </a:xfrm>
          <a:prstGeom prst="rect">
            <a:avLst/>
          </a:prstGeom>
          <a:noFill/>
          <a:ln>
            <a:noFill/>
          </a:ln>
        </p:spPr>
        <p:txBody>
          <a:bodyPr lIns="91425" tIns="91425" rIns="91425" bIns="91425" anchor="ctr" anchorCtr="0">
            <a:noAutofit/>
          </a:bodyPr>
          <a:lstStyle/>
          <a:p>
            <a:pPr lvl="0" rtl="0">
              <a:spcBef>
                <a:spcPts val="0"/>
              </a:spcBef>
              <a:buNone/>
            </a:pPr>
            <a:r>
              <a:rPr lang="en" sz="1200">
                <a:solidFill>
                  <a:srgbClr val="3F3F3F"/>
                </a:solidFill>
                <a:latin typeface="Trebuchet MS"/>
                <a:ea typeface="Trebuchet MS"/>
                <a:cs typeface="Trebuchet MS"/>
                <a:sym typeface="Trebuchet MS"/>
              </a:rPr>
              <a:t>where</a:t>
            </a:r>
          </a:p>
          <a:p>
            <a:pPr marL="342900" lvl="0" indent="-327660" rtl="0">
              <a:spcBef>
                <a:spcPts val="1000"/>
              </a:spcBef>
              <a:buClr>
                <a:srgbClr val="90C226"/>
              </a:buClr>
              <a:buSzPct val="100000"/>
              <a:buFont typeface="Noto Sans Symbols"/>
              <a:buChar char="▶"/>
            </a:pPr>
            <a:r>
              <a:rPr lang="en" sz="1200">
                <a:solidFill>
                  <a:srgbClr val="3F3F3F"/>
                </a:solidFill>
                <a:latin typeface="Trebuchet MS"/>
                <a:ea typeface="Trebuchet MS"/>
                <a:cs typeface="Trebuchet MS"/>
                <a:sym typeface="Trebuchet MS"/>
              </a:rPr>
              <a:t>Δ</a:t>
            </a:r>
            <a:r>
              <a:rPr lang="en" sz="1200" baseline="-25000">
                <a:solidFill>
                  <a:srgbClr val="3F3F3F"/>
                </a:solidFill>
                <a:latin typeface="Trebuchet MS"/>
                <a:ea typeface="Trebuchet MS"/>
                <a:cs typeface="Trebuchet MS"/>
                <a:sym typeface="Trebuchet MS"/>
              </a:rPr>
              <a:t>r</a:t>
            </a:r>
            <a:r>
              <a:rPr lang="en" sz="1200" i="1">
                <a:solidFill>
                  <a:srgbClr val="3F3F3F"/>
                </a:solidFill>
                <a:latin typeface="Trebuchet MS"/>
                <a:ea typeface="Trebuchet MS"/>
                <a:cs typeface="Trebuchet MS"/>
                <a:sym typeface="Trebuchet MS"/>
              </a:rPr>
              <a:t>G</a:t>
            </a:r>
            <a:r>
              <a:rPr lang="en" sz="1200">
                <a:solidFill>
                  <a:srgbClr val="3F3F3F"/>
                </a:solidFill>
                <a:latin typeface="Trebuchet MS"/>
                <a:ea typeface="Trebuchet MS"/>
                <a:cs typeface="Trebuchet MS"/>
                <a:sym typeface="Trebuchet MS"/>
              </a:rPr>
              <a:t> = Gibbs free energy change per mole of reaction</a:t>
            </a:r>
          </a:p>
          <a:p>
            <a:pPr marL="342900" lvl="0" indent="-327660" rtl="0">
              <a:spcBef>
                <a:spcPts val="1000"/>
              </a:spcBef>
              <a:buClr>
                <a:srgbClr val="90C226"/>
              </a:buClr>
              <a:buSzPct val="100000"/>
              <a:buFont typeface="Noto Sans Symbols"/>
              <a:buChar char="▶"/>
            </a:pPr>
            <a:r>
              <a:rPr lang="en" sz="1200">
                <a:solidFill>
                  <a:srgbClr val="3F3F3F"/>
                </a:solidFill>
                <a:latin typeface="Trebuchet MS"/>
                <a:ea typeface="Trebuchet MS"/>
                <a:cs typeface="Trebuchet MS"/>
                <a:sym typeface="Trebuchet MS"/>
              </a:rPr>
              <a:t>Δ</a:t>
            </a:r>
            <a:r>
              <a:rPr lang="en" sz="1200" baseline="-25000">
                <a:solidFill>
                  <a:srgbClr val="3F3F3F"/>
                </a:solidFill>
                <a:latin typeface="Trebuchet MS"/>
                <a:ea typeface="Trebuchet MS"/>
                <a:cs typeface="Trebuchet MS"/>
                <a:sym typeface="Trebuchet MS"/>
              </a:rPr>
              <a:t>r</a:t>
            </a:r>
            <a:r>
              <a:rPr lang="en" sz="1200" i="1">
                <a:solidFill>
                  <a:srgbClr val="3F3F3F"/>
                </a:solidFill>
                <a:latin typeface="Trebuchet MS"/>
                <a:ea typeface="Trebuchet MS"/>
                <a:cs typeface="Trebuchet MS"/>
                <a:sym typeface="Trebuchet MS"/>
              </a:rPr>
              <a:t>G°</a:t>
            </a:r>
            <a:r>
              <a:rPr lang="en" sz="1200">
                <a:solidFill>
                  <a:srgbClr val="3F3F3F"/>
                </a:solidFill>
                <a:latin typeface="Trebuchet MS"/>
                <a:ea typeface="Trebuchet MS"/>
                <a:cs typeface="Trebuchet MS"/>
                <a:sym typeface="Trebuchet MS"/>
              </a:rPr>
              <a:t> = Gibbs free energy change per mole of reaction for unmixed reactants and products at standard conditions</a:t>
            </a:r>
          </a:p>
          <a:p>
            <a:pPr marL="342900" lvl="0" indent="-327660" rtl="0">
              <a:spcBef>
                <a:spcPts val="1000"/>
              </a:spcBef>
              <a:buClr>
                <a:srgbClr val="90C226"/>
              </a:buClr>
              <a:buSzPct val="100000"/>
              <a:buFont typeface="Noto Sans Symbols"/>
              <a:buChar char="▶"/>
            </a:pPr>
            <a:r>
              <a:rPr lang="en" sz="1200" i="1">
                <a:solidFill>
                  <a:srgbClr val="3F3F3F"/>
                </a:solidFill>
                <a:latin typeface="Trebuchet MS"/>
                <a:ea typeface="Trebuchet MS"/>
                <a:cs typeface="Trebuchet MS"/>
                <a:sym typeface="Trebuchet MS"/>
              </a:rPr>
              <a:t>R</a:t>
            </a:r>
            <a:r>
              <a:rPr lang="en" sz="1200">
                <a:solidFill>
                  <a:srgbClr val="3F3F3F"/>
                </a:solidFill>
                <a:latin typeface="Trebuchet MS"/>
                <a:ea typeface="Trebuchet MS"/>
                <a:cs typeface="Trebuchet MS"/>
                <a:sym typeface="Trebuchet MS"/>
              </a:rPr>
              <a:t> = gas constant</a:t>
            </a:r>
          </a:p>
          <a:p>
            <a:pPr marL="342900" lvl="0" indent="-327660" rtl="0">
              <a:spcBef>
                <a:spcPts val="1000"/>
              </a:spcBef>
              <a:buClr>
                <a:srgbClr val="90C226"/>
              </a:buClr>
              <a:buSzPct val="100000"/>
              <a:buFont typeface="Noto Sans Symbols"/>
              <a:buChar char="▶"/>
            </a:pPr>
            <a:r>
              <a:rPr lang="en" sz="1200" i="1">
                <a:solidFill>
                  <a:srgbClr val="3F3F3F"/>
                </a:solidFill>
                <a:latin typeface="Trebuchet MS"/>
                <a:ea typeface="Trebuchet MS"/>
                <a:cs typeface="Trebuchet MS"/>
                <a:sym typeface="Trebuchet MS"/>
              </a:rPr>
              <a:t>T</a:t>
            </a:r>
            <a:r>
              <a:rPr lang="en" sz="1200">
                <a:solidFill>
                  <a:srgbClr val="3F3F3F"/>
                </a:solidFill>
                <a:latin typeface="Trebuchet MS"/>
                <a:ea typeface="Trebuchet MS"/>
                <a:cs typeface="Trebuchet MS"/>
                <a:sym typeface="Trebuchet MS"/>
              </a:rPr>
              <a:t> = absolute temperature (in K)</a:t>
            </a:r>
          </a:p>
          <a:p>
            <a:pPr marL="342900" lvl="0" indent="-327660" rtl="0">
              <a:spcBef>
                <a:spcPts val="1000"/>
              </a:spcBef>
              <a:buClr>
                <a:srgbClr val="90C226"/>
              </a:buClr>
              <a:buSzPct val="100000"/>
              <a:buFont typeface="Noto Sans Symbols"/>
              <a:buChar char="▶"/>
            </a:pPr>
            <a:r>
              <a:rPr lang="en" sz="1200">
                <a:solidFill>
                  <a:srgbClr val="3F3F3F"/>
                </a:solidFill>
                <a:latin typeface="Trebuchet MS"/>
                <a:ea typeface="Trebuchet MS"/>
                <a:cs typeface="Trebuchet MS"/>
                <a:sym typeface="Trebuchet MS"/>
              </a:rPr>
              <a:t>ln = natural logarithm</a:t>
            </a:r>
          </a:p>
          <a:p>
            <a:pPr marL="342900" lvl="0" indent="-327660" rtl="0">
              <a:spcBef>
                <a:spcPts val="1000"/>
              </a:spcBef>
              <a:buClr>
                <a:srgbClr val="90C226"/>
              </a:buClr>
              <a:buSzPct val="100000"/>
              <a:buFont typeface="Noto Sans Symbols"/>
              <a:buChar char="▶"/>
            </a:pPr>
            <a:r>
              <a:rPr lang="en" sz="1200" i="1">
                <a:solidFill>
                  <a:srgbClr val="3F3F3F"/>
                </a:solidFill>
                <a:latin typeface="Trebuchet MS"/>
                <a:ea typeface="Trebuchet MS"/>
                <a:cs typeface="Trebuchet MS"/>
                <a:sym typeface="Trebuchet MS"/>
              </a:rPr>
              <a:t>Q</a:t>
            </a:r>
            <a:r>
              <a:rPr lang="en" sz="1200" i="1" baseline="-25000">
                <a:solidFill>
                  <a:srgbClr val="3F3F3F"/>
                </a:solidFill>
                <a:latin typeface="Trebuchet MS"/>
                <a:ea typeface="Trebuchet MS"/>
                <a:cs typeface="Trebuchet MS"/>
                <a:sym typeface="Trebuchet MS"/>
              </a:rPr>
              <a:t>r</a:t>
            </a:r>
            <a:r>
              <a:rPr lang="en" sz="1200">
                <a:solidFill>
                  <a:srgbClr val="3F3F3F"/>
                </a:solidFill>
                <a:latin typeface="Trebuchet MS"/>
                <a:ea typeface="Trebuchet MS"/>
                <a:cs typeface="Trebuchet MS"/>
                <a:sym typeface="Trebuchet MS"/>
              </a:rPr>
              <a:t> = reaction quotient (unitless)</a:t>
            </a:r>
          </a:p>
          <a:p>
            <a:pPr marL="342900" lvl="0" indent="-327660" rtl="0">
              <a:spcBef>
                <a:spcPts val="1000"/>
              </a:spcBef>
              <a:buClr>
                <a:srgbClr val="90C226"/>
              </a:buClr>
              <a:buSzPct val="100000"/>
              <a:buFont typeface="Noto Sans Symbols"/>
              <a:buChar char="▶"/>
            </a:pPr>
            <a:r>
              <a:rPr lang="en" sz="1200" i="1">
                <a:solidFill>
                  <a:srgbClr val="3F3F3F"/>
                </a:solidFill>
                <a:latin typeface="Trebuchet MS"/>
                <a:ea typeface="Trebuchet MS"/>
                <a:cs typeface="Trebuchet MS"/>
                <a:sym typeface="Trebuchet MS"/>
              </a:rPr>
              <a:t>K</a:t>
            </a:r>
            <a:r>
              <a:rPr lang="en" sz="1200">
                <a:solidFill>
                  <a:srgbClr val="3F3F3F"/>
                </a:solidFill>
                <a:latin typeface="Trebuchet MS"/>
                <a:ea typeface="Trebuchet MS"/>
                <a:cs typeface="Trebuchet MS"/>
                <a:sym typeface="Trebuchet MS"/>
              </a:rPr>
              <a:t> = equilibrium constant (unitless)</a:t>
            </a:r>
          </a:p>
          <a:p>
            <a:pPr marL="342900" lvl="0" indent="-327660" rtl="0">
              <a:spcBef>
                <a:spcPts val="1000"/>
              </a:spcBef>
              <a:buClr>
                <a:srgbClr val="90C226"/>
              </a:buClr>
              <a:buSzPct val="100000"/>
              <a:buFont typeface="Noto Sans Symbols"/>
              <a:buChar char="▶"/>
            </a:pPr>
            <a:r>
              <a:rPr lang="en" sz="1200" i="1">
                <a:solidFill>
                  <a:srgbClr val="3F3F3F"/>
                </a:solidFill>
                <a:latin typeface="Trebuchet MS"/>
                <a:ea typeface="Trebuchet MS"/>
                <a:cs typeface="Trebuchet MS"/>
                <a:sym typeface="Trebuchet MS"/>
              </a:rPr>
              <a:t>w</a:t>
            </a:r>
            <a:r>
              <a:rPr lang="en" sz="1200" baseline="-25000">
                <a:solidFill>
                  <a:srgbClr val="3F3F3F"/>
                </a:solidFill>
                <a:latin typeface="Trebuchet MS"/>
                <a:ea typeface="Trebuchet MS"/>
                <a:cs typeface="Trebuchet MS"/>
                <a:sym typeface="Trebuchet MS"/>
              </a:rPr>
              <a:t>elec,rev</a:t>
            </a:r>
            <a:r>
              <a:rPr lang="en" sz="1200">
                <a:solidFill>
                  <a:srgbClr val="3F3F3F"/>
                </a:solidFill>
                <a:latin typeface="Trebuchet MS"/>
                <a:ea typeface="Trebuchet MS"/>
                <a:cs typeface="Trebuchet MS"/>
                <a:sym typeface="Trebuchet MS"/>
              </a:rPr>
              <a:t> = electrical work in a reversible process (chemistry sign convention)</a:t>
            </a:r>
          </a:p>
          <a:p>
            <a:pPr marL="342900" lvl="0" indent="-327660" rtl="0">
              <a:spcBef>
                <a:spcPts val="1000"/>
              </a:spcBef>
              <a:buClr>
                <a:srgbClr val="90C226"/>
              </a:buClr>
              <a:buSzPct val="100000"/>
              <a:buFont typeface="Noto Sans Symbols"/>
              <a:buChar char="▶"/>
            </a:pPr>
            <a:r>
              <a:rPr lang="en" sz="1200" i="1">
                <a:solidFill>
                  <a:srgbClr val="3F3F3F"/>
                </a:solidFill>
                <a:latin typeface="Trebuchet MS"/>
                <a:ea typeface="Trebuchet MS"/>
                <a:cs typeface="Trebuchet MS"/>
                <a:sym typeface="Trebuchet MS"/>
              </a:rPr>
              <a:t>n</a:t>
            </a:r>
            <a:r>
              <a:rPr lang="en" sz="1200">
                <a:solidFill>
                  <a:srgbClr val="3F3F3F"/>
                </a:solidFill>
                <a:latin typeface="Trebuchet MS"/>
                <a:ea typeface="Trebuchet MS"/>
                <a:cs typeface="Trebuchet MS"/>
                <a:sym typeface="Trebuchet MS"/>
              </a:rPr>
              <a:t> = number of moles of electrons transferred in the reaction</a:t>
            </a:r>
          </a:p>
          <a:p>
            <a:pPr marL="342900" lvl="0" indent="-327660" rtl="0">
              <a:spcBef>
                <a:spcPts val="1000"/>
              </a:spcBef>
              <a:buClr>
                <a:srgbClr val="90C226"/>
              </a:buClr>
              <a:buSzPct val="100000"/>
              <a:buFont typeface="Noto Sans Symbols"/>
              <a:buChar char="▶"/>
            </a:pPr>
            <a:r>
              <a:rPr lang="en" sz="1200" i="1">
                <a:solidFill>
                  <a:srgbClr val="3F3F3F"/>
                </a:solidFill>
                <a:latin typeface="Trebuchet MS"/>
                <a:ea typeface="Trebuchet MS"/>
                <a:cs typeface="Trebuchet MS"/>
                <a:sym typeface="Trebuchet MS"/>
              </a:rPr>
              <a:t>F</a:t>
            </a:r>
            <a:r>
              <a:rPr lang="en" sz="1200">
                <a:solidFill>
                  <a:srgbClr val="3F3F3F"/>
                </a:solidFill>
                <a:latin typeface="Trebuchet MS"/>
                <a:ea typeface="Trebuchet MS"/>
                <a:cs typeface="Trebuchet MS"/>
                <a:sym typeface="Trebuchet MS"/>
              </a:rPr>
              <a:t> = Faraday constant = 96485 C/mol (charge per mole of electrons)</a:t>
            </a:r>
          </a:p>
          <a:p>
            <a:pPr marL="342900" lvl="0" indent="-327660" rtl="0">
              <a:spcBef>
                <a:spcPts val="1000"/>
              </a:spcBef>
              <a:buClr>
                <a:srgbClr val="90C226"/>
              </a:buClr>
              <a:buSzPct val="100000"/>
              <a:buFont typeface="Noto Sans Symbols"/>
              <a:buChar char="▶"/>
            </a:pPr>
            <a:r>
              <a:rPr lang="en" sz="1200" i="1">
                <a:solidFill>
                  <a:srgbClr val="3F3F3F"/>
                </a:solidFill>
                <a:latin typeface="Trebuchet MS"/>
                <a:ea typeface="Trebuchet MS"/>
                <a:cs typeface="Trebuchet MS"/>
                <a:sym typeface="Trebuchet MS"/>
              </a:rPr>
              <a:t>E</a:t>
            </a:r>
            <a:r>
              <a:rPr lang="en" sz="1200">
                <a:solidFill>
                  <a:srgbClr val="3F3F3F"/>
                </a:solidFill>
                <a:latin typeface="Trebuchet MS"/>
                <a:ea typeface="Trebuchet MS"/>
                <a:cs typeface="Trebuchet MS"/>
                <a:sym typeface="Trebuchet MS"/>
              </a:rPr>
              <a:t> = cell potential (in V)</a:t>
            </a:r>
          </a:p>
          <a:p>
            <a:pPr marL="342900" lvl="0" indent="-302260" rtl="0">
              <a:spcBef>
                <a:spcPts val="1000"/>
              </a:spcBef>
              <a:buNone/>
            </a:pPr>
            <a:endParaRPr sz="1200">
              <a:solidFill>
                <a:srgbClr val="3F3F3F"/>
              </a:solidFill>
              <a:latin typeface="Trebuchet MS"/>
              <a:ea typeface="Trebuchet MS"/>
              <a:cs typeface="Trebuchet MS"/>
              <a:sym typeface="Trebuchet MS"/>
            </a:endParaRPr>
          </a:p>
          <a:p>
            <a:pPr lvl="0" rtl="0">
              <a:spcBef>
                <a:spcPts val="1000"/>
              </a:spcBef>
              <a:buNone/>
            </a:pPr>
            <a:r>
              <a:rPr lang="en" sz="1200">
                <a:solidFill>
                  <a:srgbClr val="3F3F3F"/>
                </a:solidFill>
                <a:latin typeface="Trebuchet MS"/>
                <a:ea typeface="Trebuchet MS"/>
                <a:cs typeface="Trebuchet MS"/>
                <a:sym typeface="Trebuchet MS"/>
              </a:rPr>
              <a:t>Moreover, we also have:</a:t>
            </a:r>
          </a:p>
          <a:p>
            <a:pPr lvl="0" rtl="0">
              <a:spcBef>
                <a:spcPts val="1000"/>
              </a:spcBef>
              <a:buNone/>
            </a:pPr>
            <a:r>
              <a:rPr lang="en" sz="1200">
                <a:solidFill>
                  <a:srgbClr val="3F3F3F"/>
                </a:solidFill>
                <a:latin typeface="Trebuchet MS"/>
                <a:ea typeface="Trebuchet MS"/>
                <a:cs typeface="Trebuchet MS"/>
                <a:sym typeface="Trebuchet MS"/>
              </a:rPr>
              <a:t>Keq	= e^ (-∆rG°/RT)</a:t>
            </a:r>
          </a:p>
          <a:p>
            <a:pPr lvl="0" rtl="0">
              <a:spcBef>
                <a:spcPts val="1000"/>
              </a:spcBef>
              <a:buNone/>
            </a:pPr>
            <a:r>
              <a:rPr lang="en" sz="1200">
                <a:solidFill>
                  <a:srgbClr val="3F3F3F"/>
                </a:solidFill>
                <a:latin typeface="Trebuchet MS"/>
                <a:ea typeface="Trebuchet MS"/>
                <a:cs typeface="Trebuchet MS"/>
                <a:sym typeface="Trebuchet MS"/>
              </a:rPr>
              <a:t>∆rG° 	=	-RT ln K eq = -2.303 RT (log10 Keq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0" y="0"/>
            <a:ext cx="9064500" cy="1199400"/>
          </a:xfrm>
          <a:prstGeom prst="rect">
            <a:avLst/>
          </a:prstGeom>
          <a:noFill/>
          <a:ln>
            <a:noFill/>
          </a:ln>
        </p:spPr>
        <p:txBody>
          <a:bodyPr lIns="91425" tIns="91425" rIns="91425" bIns="91425" anchor="ctr" anchorCtr="0">
            <a:noAutofit/>
          </a:bodyPr>
          <a:lstStyle/>
          <a:p>
            <a:pPr lvl="0" rtl="0">
              <a:spcBef>
                <a:spcPts val="0"/>
              </a:spcBef>
              <a:buNone/>
            </a:pPr>
            <a:r>
              <a:rPr lang="en" sz="3600">
                <a:solidFill>
                  <a:schemeClr val="dk1"/>
                </a:solidFill>
                <a:latin typeface="Trebuchet MS"/>
                <a:ea typeface="Trebuchet MS"/>
                <a:cs typeface="Trebuchet MS"/>
                <a:sym typeface="Trebuchet MS"/>
              </a:rPr>
              <a:t>Gibbs free energy, the second law of thermodynamics, and metabolism</a:t>
            </a:r>
          </a:p>
        </p:txBody>
      </p:sp>
      <p:sp>
        <p:nvSpPr>
          <p:cNvPr id="198" name="Shape 198"/>
          <p:cNvSpPr txBox="1"/>
          <p:nvPr/>
        </p:nvSpPr>
        <p:spPr>
          <a:xfrm>
            <a:off x="152400" y="1257050"/>
            <a:ext cx="8991600" cy="3402000"/>
          </a:xfrm>
          <a:prstGeom prst="rect">
            <a:avLst/>
          </a:prstGeom>
          <a:noFill/>
          <a:ln>
            <a:noFill/>
          </a:ln>
        </p:spPr>
        <p:txBody>
          <a:bodyPr lIns="91425" tIns="91425" rIns="91425" bIns="91425" anchor="ctr" anchorCtr="0">
            <a:noAutofit/>
          </a:bodyPr>
          <a:lstStyle/>
          <a:p>
            <a:pPr lvl="0" rtl="0">
              <a:lnSpc>
                <a:spcPct val="90000"/>
              </a:lnSpc>
              <a:spcBef>
                <a:spcPts val="0"/>
              </a:spcBef>
              <a:buNone/>
            </a:pPr>
            <a:r>
              <a:rPr lang="en" sz="1665">
                <a:solidFill>
                  <a:srgbClr val="3F3F3F"/>
                </a:solidFill>
                <a:latin typeface="Trebuchet MS"/>
                <a:ea typeface="Trebuchet MS"/>
                <a:cs typeface="Trebuchet MS"/>
                <a:sym typeface="Trebuchet MS"/>
              </a:rPr>
              <a:t>A chemical reaction will (or can) proceed spontaneously if the change in the total entropy of the universe that would be caused by the reaction is nonnegative. As discussed in the overview, if the temperature and pressure are held constant, the Gibbs free energy is a (negative) proxy for the change in total entropy of the universe. It is "negative" because </a:t>
            </a:r>
            <a:r>
              <a:rPr lang="en" sz="1665" i="1">
                <a:solidFill>
                  <a:srgbClr val="3F3F3F"/>
                </a:solidFill>
                <a:latin typeface="Trebuchet MS"/>
                <a:ea typeface="Trebuchet MS"/>
                <a:cs typeface="Trebuchet MS"/>
                <a:sym typeface="Trebuchet MS"/>
              </a:rPr>
              <a:t>S </a:t>
            </a:r>
            <a:r>
              <a:rPr lang="en" sz="1665">
                <a:solidFill>
                  <a:srgbClr val="3F3F3F"/>
                </a:solidFill>
                <a:latin typeface="Trebuchet MS"/>
                <a:ea typeface="Trebuchet MS"/>
                <a:cs typeface="Trebuchet MS"/>
                <a:sym typeface="Trebuchet MS"/>
              </a:rPr>
              <a:t>appears with a negative coefficient in the expression for </a:t>
            </a:r>
            <a:r>
              <a:rPr lang="en" sz="1665" i="1">
                <a:solidFill>
                  <a:srgbClr val="3F3F3F"/>
                </a:solidFill>
                <a:latin typeface="Trebuchet MS"/>
                <a:ea typeface="Trebuchet MS"/>
                <a:cs typeface="Trebuchet MS"/>
                <a:sym typeface="Trebuchet MS"/>
              </a:rPr>
              <a:t>G</a:t>
            </a:r>
            <a:r>
              <a:rPr lang="en" sz="1665">
                <a:solidFill>
                  <a:srgbClr val="3F3F3F"/>
                </a:solidFill>
                <a:latin typeface="Trebuchet MS"/>
                <a:ea typeface="Trebuchet MS"/>
                <a:cs typeface="Trebuchet MS"/>
                <a:sym typeface="Trebuchet MS"/>
              </a:rPr>
              <a:t>, so the Gibbs free energy moves in the opposite direction from the total entropy. Thus, a reaction with a positive Gibbs free energy will not proceed spontaneously. However, in biological systems (among others), energy inputs from other energy sources (including the sun and exothermic chemical reactions) are "coupled" with reactions that are not entropically favored (i.e. have a Gibbs free energy above zero). Taking into account the coupled reactions, the total entropy in the universe increases. This coupling allows endergonic reactions, such as photosynthesis and DNA synthesis, to proceed without decreasing the total entropy of the universe. Thus biological systems do not violate the second law of thermodynamics.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p:nvPr/>
        </p:nvSpPr>
        <p:spPr>
          <a:xfrm>
            <a:off x="0" y="0"/>
            <a:ext cx="8995500" cy="899400"/>
          </a:xfrm>
          <a:prstGeom prst="rect">
            <a:avLst/>
          </a:prstGeom>
          <a:noFill/>
          <a:ln>
            <a:noFill/>
          </a:ln>
        </p:spPr>
        <p:txBody>
          <a:bodyPr lIns="91425" tIns="91425" rIns="91425" bIns="91425" anchor="ctr" anchorCtr="0">
            <a:noAutofit/>
          </a:bodyPr>
          <a:lstStyle/>
          <a:p>
            <a:pPr lvl="0" rtl="0">
              <a:spcBef>
                <a:spcPts val="0"/>
              </a:spcBef>
              <a:buNone/>
            </a:pPr>
            <a:r>
              <a:rPr lang="en" sz="3600">
                <a:solidFill>
                  <a:schemeClr val="dk1"/>
                </a:solidFill>
                <a:latin typeface="Trebuchet MS"/>
                <a:ea typeface="Trebuchet MS"/>
                <a:cs typeface="Trebuchet MS"/>
                <a:sym typeface="Trebuchet MS"/>
              </a:rPr>
              <a:t>To Find Spontaneity of the Reaction</a:t>
            </a:r>
          </a:p>
        </p:txBody>
      </p:sp>
      <p:sp>
        <p:nvSpPr>
          <p:cNvPr id="204" name="Shape 204"/>
          <p:cNvSpPr txBox="1"/>
          <p:nvPr/>
        </p:nvSpPr>
        <p:spPr>
          <a:xfrm>
            <a:off x="0" y="691950"/>
            <a:ext cx="8995500" cy="4451700"/>
          </a:xfrm>
          <a:prstGeom prst="rect">
            <a:avLst/>
          </a:prstGeom>
          <a:noFill/>
          <a:ln>
            <a:noFill/>
          </a:ln>
        </p:spPr>
        <p:txBody>
          <a:bodyPr lIns="91425" tIns="91425" rIns="91425" bIns="91425" anchor="ctr" anchorCtr="0">
            <a:noAutofit/>
          </a:bodyPr>
          <a:lstStyle/>
          <a:p>
            <a:pPr lvl="0" rtl="0">
              <a:spcBef>
                <a:spcPts val="0"/>
              </a:spcBef>
              <a:buNone/>
            </a:pPr>
            <a:r>
              <a:rPr lang="en">
                <a:solidFill>
                  <a:srgbClr val="333333"/>
                </a:solidFill>
                <a:latin typeface="Georgia"/>
                <a:ea typeface="Georgia"/>
                <a:cs typeface="Georgia"/>
                <a:sym typeface="Georgia"/>
              </a:rPr>
              <a:t>In chemistry, the Gibbs energy is useful because it relates properties of a </a:t>
            </a:r>
            <a:r>
              <a:rPr lang="en" b="1">
                <a:solidFill>
                  <a:srgbClr val="333333"/>
                </a:solidFill>
                <a:latin typeface="Georgia"/>
                <a:ea typeface="Georgia"/>
                <a:cs typeface="Georgia"/>
                <a:sym typeface="Georgia"/>
              </a:rPr>
              <a:t>system</a:t>
            </a:r>
            <a:r>
              <a:rPr lang="en">
                <a:solidFill>
                  <a:srgbClr val="333333"/>
                </a:solidFill>
                <a:latin typeface="Georgia"/>
                <a:ea typeface="Georgia"/>
                <a:cs typeface="Georgia"/>
                <a:sym typeface="Georgia"/>
              </a:rPr>
              <a:t> with the entropy change of the </a:t>
            </a:r>
            <a:r>
              <a:rPr lang="en" b="1">
                <a:solidFill>
                  <a:srgbClr val="333333"/>
                </a:solidFill>
                <a:latin typeface="Georgia"/>
                <a:ea typeface="Georgia"/>
                <a:cs typeface="Georgia"/>
                <a:sym typeface="Georgia"/>
              </a:rPr>
              <a:t>universe.</a:t>
            </a:r>
            <a:r>
              <a:rPr lang="en">
                <a:solidFill>
                  <a:schemeClr val="dk2"/>
                </a:solidFill>
              </a:rPr>
              <a:t/>
            </a:r>
            <a:br>
              <a:rPr lang="en">
                <a:solidFill>
                  <a:schemeClr val="dk2"/>
                </a:solidFill>
              </a:rPr>
            </a:br>
            <a:r>
              <a:rPr lang="en">
                <a:solidFill>
                  <a:schemeClr val="dk2"/>
                </a:solidFill>
              </a:rPr>
              <a:t/>
            </a:r>
            <a:br>
              <a:rPr lang="en">
                <a:solidFill>
                  <a:schemeClr val="dk2"/>
                </a:solidFill>
              </a:rPr>
            </a:br>
            <a:r>
              <a:rPr lang="en">
                <a:solidFill>
                  <a:srgbClr val="333333"/>
                </a:solidFill>
                <a:latin typeface="Georgia"/>
                <a:ea typeface="Georgia"/>
                <a:cs typeface="Georgia"/>
                <a:sym typeface="Georgia"/>
              </a:rPr>
              <a:t>To predict whether a reaction is spontaneous, we need to know how it affects the entropy of the universe. We can do so by calculating </a:t>
            </a:r>
            <a:r>
              <a:rPr lang="en">
                <a:solidFill>
                  <a:srgbClr val="333333"/>
                </a:solidFill>
              </a:rPr>
              <a:t>ΔG=ΔH−TΔS=ΔU+PΔV−TΔS</a:t>
            </a:r>
            <a:r>
              <a:rPr lang="en">
                <a:solidFill>
                  <a:srgbClr val="333333"/>
                </a:solidFill>
                <a:latin typeface="Georgia"/>
                <a:ea typeface="Georgia"/>
                <a:cs typeface="Georgia"/>
                <a:sym typeface="Georgia"/>
              </a:rPr>
              <a:t>. Note that this only makes reference to the pressure, volume, temperature, and entropy of the system, and not of the surroundings. If </a:t>
            </a:r>
            <a:r>
              <a:rPr lang="en">
                <a:solidFill>
                  <a:srgbClr val="333333"/>
                </a:solidFill>
              </a:rPr>
              <a:t>ΔG</a:t>
            </a:r>
            <a:r>
              <a:rPr lang="en">
                <a:solidFill>
                  <a:srgbClr val="333333"/>
                </a:solidFill>
                <a:latin typeface="Georgia"/>
                <a:ea typeface="Georgia"/>
                <a:cs typeface="Georgia"/>
                <a:sym typeface="Georgia"/>
              </a:rPr>
              <a:t> is positive, then the entropy change of the universe is negative, and </a:t>
            </a:r>
            <a:r>
              <a:rPr lang="en" i="1">
                <a:solidFill>
                  <a:srgbClr val="333333"/>
                </a:solidFill>
                <a:latin typeface="Georgia"/>
                <a:ea typeface="Georgia"/>
                <a:cs typeface="Georgia"/>
                <a:sym typeface="Georgia"/>
              </a:rPr>
              <a:t>vice versa.</a:t>
            </a:r>
            <a:r>
              <a:rPr lang="en">
                <a:solidFill>
                  <a:schemeClr val="dk2"/>
                </a:solidFill>
              </a:rPr>
              <a:t/>
            </a:r>
            <a:br>
              <a:rPr lang="en">
                <a:solidFill>
                  <a:schemeClr val="dk2"/>
                </a:solidFill>
              </a:rPr>
            </a:br>
            <a:r>
              <a:rPr lang="en">
                <a:solidFill>
                  <a:schemeClr val="dk2"/>
                </a:solidFill>
              </a:rPr>
              <a:t/>
            </a:r>
            <a:br>
              <a:rPr lang="en">
                <a:solidFill>
                  <a:schemeClr val="dk2"/>
                </a:solidFill>
              </a:rPr>
            </a:br>
            <a:r>
              <a:rPr lang="en">
                <a:solidFill>
                  <a:srgbClr val="333333"/>
                </a:solidFill>
                <a:latin typeface="Georgia"/>
                <a:ea typeface="Georgia"/>
                <a:cs typeface="Georgia"/>
                <a:sym typeface="Georgia"/>
              </a:rPr>
              <a:t>This only holds when reactions are carried out at constant temperature and constant pressure, which is most often the case in chemistry. These constraints allow us to relate the entropy change of the universe to intensive and extensive quantities of the system. The Gibbs energy is much less useful under other conditions.</a:t>
            </a:r>
            <a:r>
              <a:rPr lang="en">
                <a:solidFill>
                  <a:schemeClr val="dk2"/>
                </a:solidFill>
              </a:rPr>
              <a:t/>
            </a:r>
            <a:br>
              <a:rPr lang="en">
                <a:solidFill>
                  <a:schemeClr val="dk2"/>
                </a:solidFill>
              </a:rPr>
            </a:br>
            <a:r>
              <a:rPr lang="en">
                <a:solidFill>
                  <a:schemeClr val="dk2"/>
                </a:solidFill>
              </a:rPr>
              <a:t/>
            </a:r>
            <a:br>
              <a:rPr lang="en">
                <a:solidFill>
                  <a:schemeClr val="dk2"/>
                </a:solidFill>
              </a:rPr>
            </a:br>
            <a:r>
              <a:rPr lang="en">
                <a:solidFill>
                  <a:srgbClr val="333333"/>
                </a:solidFill>
                <a:latin typeface="Georgia"/>
                <a:ea typeface="Georgia"/>
                <a:cs typeface="Georgia"/>
                <a:sym typeface="Georgia"/>
              </a:rPr>
              <a:t>Gibbs energy is also a measure of the amount of work that can be extracted from a system (again at constant temperature and pressure). This is because the enthalpy measures the </a:t>
            </a:r>
            <a:r>
              <a:rPr lang="en" i="1">
                <a:solidFill>
                  <a:srgbClr val="333333"/>
                </a:solidFill>
                <a:latin typeface="Georgia"/>
                <a:ea typeface="Georgia"/>
                <a:cs typeface="Georgia"/>
                <a:sym typeface="Georgia"/>
              </a:rPr>
              <a:t>energy</a:t>
            </a:r>
            <a:r>
              <a:rPr lang="en">
                <a:solidFill>
                  <a:srgbClr val="333333"/>
                </a:solidFill>
                <a:latin typeface="Georgia"/>
                <a:ea typeface="Georgia"/>
                <a:cs typeface="Georgia"/>
                <a:sym typeface="Georgia"/>
              </a:rPr>
              <a:t> that can be extracted from a system, but then we have to subtract </a:t>
            </a:r>
            <a:r>
              <a:rPr lang="en">
                <a:solidFill>
                  <a:srgbClr val="333333"/>
                </a:solidFill>
              </a:rPr>
              <a:t>TΔS</a:t>
            </a:r>
            <a:r>
              <a:rPr lang="en">
                <a:solidFill>
                  <a:srgbClr val="333333"/>
                </a:solidFill>
                <a:latin typeface="Georgia"/>
                <a:ea typeface="Georgia"/>
                <a:cs typeface="Georgia"/>
                <a:sym typeface="Georgia"/>
              </a:rPr>
              <a:t> because that energy is released in the form of heat, and the efficiency of a heat engine is zero when both reservoirs are at the same temperature.</a:t>
            </a:r>
            <a:r>
              <a:rPr lang="en">
                <a:solidFill>
                  <a:schemeClr val="dk2"/>
                </a:solidFill>
              </a:rPr>
              <a:t/>
            </a:r>
            <a:br>
              <a:rPr lang="en">
                <a:solidFill>
                  <a:schemeClr val="dk2"/>
                </a:solidFill>
              </a:rPr>
            </a:br>
            <a:r>
              <a:rPr lang="en">
                <a:solidFill>
                  <a:schemeClr val="dk2"/>
                </a:solidFill>
              </a:rPr>
              <a:t/>
            </a:r>
            <a:br>
              <a:rPr lang="en">
                <a:solidFill>
                  <a:schemeClr val="dk2"/>
                </a:solidFill>
              </a:rPr>
            </a:br>
            <a:r>
              <a:rPr lang="en">
                <a:solidFill>
                  <a:srgbClr val="333333"/>
                </a:solidFill>
                <a:latin typeface="Georgia"/>
                <a:ea typeface="Georgia"/>
                <a:cs typeface="Georgia"/>
                <a:sym typeface="Georgia"/>
              </a:rPr>
              <a:t>The name "Gibbs energy" is recommended by the IUPAC over "Gibbs free energy".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ctrTitle"/>
          </p:nvPr>
        </p:nvSpPr>
        <p:spPr>
          <a:xfrm>
            <a:off x="344250" y="1403850"/>
            <a:ext cx="8455500" cy="911399"/>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2"/>
              </a:buClr>
              <a:buSzPct val="25000"/>
              <a:buFont typeface="Playfair Display"/>
              <a:buNone/>
            </a:pPr>
            <a:r>
              <a:rPr lang="en" sz="6800" b="1" i="0" u="none" strike="noStrike" cap="none">
                <a:solidFill>
                  <a:schemeClr val="dk2"/>
                </a:solidFill>
                <a:latin typeface="Playfair Display"/>
                <a:ea typeface="Playfair Display"/>
                <a:cs typeface="Playfair Display"/>
                <a:sym typeface="Playfair Display"/>
              </a:rPr>
              <a:t>END</a:t>
            </a:r>
          </a:p>
        </p:txBody>
      </p:sp>
      <p:sp>
        <p:nvSpPr>
          <p:cNvPr id="210" name="Shape 210"/>
          <p:cNvSpPr txBox="1">
            <a:spLocks noGrp="1"/>
          </p:cNvSpPr>
          <p:nvPr>
            <p:ph type="subTitle" idx="1"/>
          </p:nvPr>
        </p:nvSpPr>
        <p:spPr>
          <a:xfrm>
            <a:off x="344250" y="2240875"/>
            <a:ext cx="4910100" cy="26549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Montserrat"/>
              <a:buNone/>
            </a:pPr>
            <a:r>
              <a:rPr lang="en" sz="2400" b="1" i="0" u="none" strike="noStrike" cap="none">
                <a:solidFill>
                  <a:schemeClr val="lt1"/>
                </a:solidFill>
                <a:latin typeface="Montserrat"/>
                <a:ea typeface="Montserrat"/>
                <a:cs typeface="Montserrat"/>
                <a:sym typeface="Montserrat"/>
              </a:rPr>
              <a:t>Arshita Batra</a:t>
            </a:r>
          </a:p>
          <a:p>
            <a:pPr marL="0" marR="0" lvl="0" indent="0" algn="l" rtl="0">
              <a:lnSpc>
                <a:spcPct val="100000"/>
              </a:lnSpc>
              <a:spcBef>
                <a:spcPts val="0"/>
              </a:spcBef>
              <a:spcAft>
                <a:spcPts val="0"/>
              </a:spcAft>
              <a:buClr>
                <a:schemeClr val="lt1"/>
              </a:buClr>
              <a:buSzPct val="25000"/>
              <a:buFont typeface="Montserrat"/>
              <a:buNone/>
            </a:pPr>
            <a:r>
              <a:rPr lang="en" sz="2400" b="1" i="0" u="none" strike="noStrike" cap="none">
                <a:solidFill>
                  <a:schemeClr val="lt1"/>
                </a:solidFill>
                <a:latin typeface="Montserrat"/>
                <a:ea typeface="Montserrat"/>
                <a:cs typeface="Montserrat"/>
                <a:sym typeface="Montserrat"/>
              </a:rPr>
              <a:t>Arpita Sejal</a:t>
            </a:r>
          </a:p>
          <a:p>
            <a:pPr marL="0" marR="0" lvl="0" indent="0" algn="l" rtl="0">
              <a:lnSpc>
                <a:spcPct val="100000"/>
              </a:lnSpc>
              <a:spcBef>
                <a:spcPts val="0"/>
              </a:spcBef>
              <a:spcAft>
                <a:spcPts val="0"/>
              </a:spcAft>
              <a:buClr>
                <a:schemeClr val="lt1"/>
              </a:buClr>
              <a:buSzPct val="25000"/>
              <a:buFont typeface="Montserrat"/>
              <a:buNone/>
            </a:pPr>
            <a:r>
              <a:rPr lang="en" sz="2400" b="1" i="0" u="none" strike="noStrike" cap="none">
                <a:solidFill>
                  <a:schemeClr val="lt1"/>
                </a:solidFill>
                <a:latin typeface="Montserrat"/>
                <a:ea typeface="Montserrat"/>
                <a:cs typeface="Montserrat"/>
                <a:sym typeface="Montserrat"/>
              </a:rPr>
              <a:t>Ajinkya Bedekar</a:t>
            </a:r>
          </a:p>
          <a:p>
            <a:pPr marL="0" marR="0" lvl="0" indent="0" algn="l" rtl="0">
              <a:lnSpc>
                <a:spcPct val="100000"/>
              </a:lnSpc>
              <a:spcBef>
                <a:spcPts val="0"/>
              </a:spcBef>
              <a:spcAft>
                <a:spcPts val="0"/>
              </a:spcAft>
              <a:buClr>
                <a:schemeClr val="lt1"/>
              </a:buClr>
              <a:buSzPct val="25000"/>
              <a:buFont typeface="Montserrat"/>
              <a:buNone/>
            </a:pPr>
            <a:r>
              <a:rPr lang="en" sz="2400" b="1" i="0" u="none" strike="noStrike" cap="none">
                <a:solidFill>
                  <a:schemeClr val="lt1"/>
                </a:solidFill>
                <a:latin typeface="Montserrat"/>
                <a:ea typeface="Montserrat"/>
                <a:cs typeface="Montserrat"/>
                <a:sym typeface="Montserrat"/>
              </a:rPr>
              <a:t>Aman Garg</a:t>
            </a:r>
          </a:p>
          <a:p>
            <a:pPr marL="0" marR="0" lvl="0" indent="0" algn="l" rtl="0">
              <a:lnSpc>
                <a:spcPct val="100000"/>
              </a:lnSpc>
              <a:spcBef>
                <a:spcPts val="0"/>
              </a:spcBef>
              <a:spcAft>
                <a:spcPts val="0"/>
              </a:spcAft>
              <a:buClr>
                <a:schemeClr val="lt1"/>
              </a:buClr>
              <a:buSzPct val="25000"/>
              <a:buFont typeface="Montserrat"/>
              <a:buNone/>
            </a:pPr>
            <a:r>
              <a:rPr lang="en" sz="2400" b="1" i="0" u="none" strike="noStrike" cap="none">
                <a:solidFill>
                  <a:schemeClr val="lt1"/>
                </a:solidFill>
                <a:latin typeface="Montserrat"/>
                <a:ea typeface="Montserrat"/>
                <a:cs typeface="Montserrat"/>
                <a:sym typeface="Montserrat"/>
              </a:rPr>
              <a:t>Ankit Gupta</a:t>
            </a:r>
          </a:p>
          <a:p>
            <a:pPr marL="0" marR="0" lvl="0" indent="0" algn="l" rtl="0">
              <a:lnSpc>
                <a:spcPct val="100000"/>
              </a:lnSpc>
              <a:spcBef>
                <a:spcPts val="0"/>
              </a:spcBef>
              <a:spcAft>
                <a:spcPts val="0"/>
              </a:spcAft>
              <a:buClr>
                <a:schemeClr val="lt1"/>
              </a:buClr>
              <a:buSzPct val="25000"/>
              <a:buFont typeface="Montserrat"/>
              <a:buNone/>
            </a:pPr>
            <a:r>
              <a:rPr lang="en" sz="2400" b="1" i="0" u="none" strike="noStrike" cap="none">
                <a:solidFill>
                  <a:schemeClr val="lt1"/>
                </a:solidFill>
                <a:latin typeface="Montserrat"/>
                <a:ea typeface="Montserrat"/>
                <a:cs typeface="Montserrat"/>
                <a:sym typeface="Montserrat"/>
              </a:rPr>
              <a:t>Ashish Kumar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swald"/>
              <a:buNone/>
            </a:pPr>
            <a:r>
              <a:rPr lang="en" sz="3000" b="0" i="0" u="none" strike="noStrike" cap="none">
                <a:solidFill>
                  <a:schemeClr val="dk2"/>
                </a:solidFill>
                <a:latin typeface="Oswald"/>
                <a:ea typeface="Oswald"/>
                <a:cs typeface="Oswald"/>
                <a:sym typeface="Oswald"/>
              </a:rPr>
              <a:t>What is Gibbs Free Energy ?</a:t>
            </a:r>
          </a:p>
        </p:txBody>
      </p:sp>
      <p:sp>
        <p:nvSpPr>
          <p:cNvPr id="113" name="Shape 113"/>
          <p:cNvSpPr txBox="1"/>
          <p:nvPr/>
        </p:nvSpPr>
        <p:spPr>
          <a:xfrm>
            <a:off x="1603025" y="888000"/>
            <a:ext cx="6642600" cy="7749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14" name="Shape 114"/>
          <p:cNvPicPr preferRelativeResize="0"/>
          <p:nvPr/>
        </p:nvPicPr>
        <p:blipFill rotWithShape="1">
          <a:blip r:embed="rId3">
            <a:alphaModFix/>
          </a:blip>
          <a:srcRect/>
          <a:stretch/>
        </p:blipFill>
        <p:spPr>
          <a:xfrm>
            <a:off x="2931750" y="3666900"/>
            <a:ext cx="3569983" cy="493396"/>
          </a:xfrm>
          <a:prstGeom prst="rect">
            <a:avLst/>
          </a:prstGeom>
          <a:noFill/>
          <a:ln>
            <a:noFill/>
          </a:ln>
        </p:spPr>
      </p:pic>
      <p:sp>
        <p:nvSpPr>
          <p:cNvPr id="115" name="Shape 115"/>
          <p:cNvSpPr txBox="1"/>
          <p:nvPr/>
        </p:nvSpPr>
        <p:spPr>
          <a:xfrm>
            <a:off x="295861" y="-2445"/>
            <a:ext cx="8108699" cy="4662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3000" b="1" i="0" u="sng" strike="noStrike" cap="none" dirty="0">
                <a:solidFill>
                  <a:srgbClr val="000000"/>
                </a:solidFill>
                <a:highlight>
                  <a:srgbClr val="FFFFFF"/>
                </a:highlight>
                <a:latin typeface="Arial"/>
                <a:ea typeface="Arial"/>
                <a:cs typeface="Arial"/>
                <a:sym typeface="Arial"/>
              </a:rPr>
              <a:t>Gibbs Free Energy (G)</a:t>
            </a:r>
            <a:r>
              <a:rPr lang="en" sz="3000" b="0" i="0" u="none" strike="noStrike" cap="none" dirty="0">
                <a:solidFill>
                  <a:srgbClr val="000000"/>
                </a:solidFill>
                <a:highlight>
                  <a:srgbClr val="FFFFFF"/>
                </a:highlight>
                <a:latin typeface="Arial"/>
                <a:ea typeface="Arial"/>
                <a:cs typeface="Arial"/>
                <a:sym typeface="Arial"/>
              </a:rPr>
              <a:t> - The energy associated with a chemical reaction that can be used to do work.  The free energy of a system is the sum of its enthalpy (H) </a:t>
            </a:r>
            <a:r>
              <a:rPr lang="en" sz="3000" b="0" i="0" u="none" strike="noStrike" cap="none" dirty="0" smtClean="0">
                <a:solidFill>
                  <a:srgbClr val="000000"/>
                </a:solidFill>
                <a:highlight>
                  <a:srgbClr val="FFFFFF"/>
                </a:highlight>
                <a:latin typeface="Arial"/>
                <a:ea typeface="Arial"/>
                <a:cs typeface="Arial"/>
                <a:sym typeface="Arial"/>
              </a:rPr>
              <a:t>minus </a:t>
            </a:r>
            <a:r>
              <a:rPr lang="en" sz="3000" b="0" i="0" u="none" strike="noStrike" cap="none" dirty="0">
                <a:solidFill>
                  <a:srgbClr val="000000"/>
                </a:solidFill>
                <a:highlight>
                  <a:srgbClr val="FFFFFF"/>
                </a:highlight>
                <a:latin typeface="Arial"/>
                <a:ea typeface="Arial"/>
                <a:cs typeface="Arial"/>
                <a:sym typeface="Arial"/>
              </a:rPr>
              <a:t>the product of the temperature (Kelvin) and the entropy (S) of the system:</a:t>
            </a:r>
          </a:p>
        </p:txBody>
      </p:sp>
      <p:sp>
        <p:nvSpPr>
          <p:cNvPr id="116" name="Shape 116"/>
          <p:cNvSpPr txBox="1"/>
          <p:nvPr/>
        </p:nvSpPr>
        <p:spPr>
          <a:xfrm>
            <a:off x="1291650" y="2790875"/>
            <a:ext cx="6642600" cy="7749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Shape 121"/>
          <p:cNvPicPr preferRelativeResize="0"/>
          <p:nvPr/>
        </p:nvPicPr>
        <p:blipFill rotWithShape="1">
          <a:blip r:embed="rId3">
            <a:alphaModFix/>
          </a:blip>
          <a:srcRect/>
          <a:stretch/>
        </p:blipFill>
        <p:spPr>
          <a:xfrm>
            <a:off x="2193800" y="3921050"/>
            <a:ext cx="4756399" cy="578624"/>
          </a:xfrm>
          <a:prstGeom prst="rect">
            <a:avLst/>
          </a:prstGeom>
          <a:noFill/>
          <a:ln>
            <a:noFill/>
          </a:ln>
        </p:spPr>
      </p:pic>
      <p:sp>
        <p:nvSpPr>
          <p:cNvPr id="122" name="Shape 122"/>
          <p:cNvSpPr txBox="1"/>
          <p:nvPr/>
        </p:nvSpPr>
        <p:spPr>
          <a:xfrm>
            <a:off x="730375" y="1280525"/>
            <a:ext cx="7802400" cy="22482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3000" b="0" i="0" u="none" strike="noStrike" cap="none">
                <a:solidFill>
                  <a:srgbClr val="000000"/>
                </a:solidFill>
                <a:highlight>
                  <a:srgbClr val="FFFFFF"/>
                </a:highlight>
                <a:latin typeface="Arial"/>
                <a:ea typeface="Arial"/>
                <a:cs typeface="Arial"/>
                <a:sym typeface="Arial"/>
              </a:rPr>
              <a:t>The change in the enthalpy (H) of the system minus the product of the temperature (Kelvin) and the change in the entropy (S) of the system:</a:t>
            </a:r>
          </a:p>
        </p:txBody>
      </p:sp>
      <p:sp>
        <p:nvSpPr>
          <p:cNvPr id="123" name="Shape 123"/>
          <p:cNvSpPr txBox="1"/>
          <p:nvPr/>
        </p:nvSpPr>
        <p:spPr>
          <a:xfrm>
            <a:off x="1663027" y="-240308"/>
            <a:ext cx="5948400" cy="1797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3600" b="1" i="0" u="none" strike="noStrike" cap="none">
                <a:solidFill>
                  <a:srgbClr val="000000"/>
                </a:solidFill>
                <a:highlight>
                  <a:srgbClr val="FFFFFF"/>
                </a:highlight>
                <a:latin typeface="Arial"/>
                <a:ea typeface="Arial"/>
                <a:cs typeface="Arial"/>
                <a:sym typeface="Arial"/>
              </a:rPr>
              <a:t>Free energy of reaction (G)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p:nvPr/>
        </p:nvSpPr>
        <p:spPr>
          <a:xfrm>
            <a:off x="928625" y="243643"/>
            <a:ext cx="7640100" cy="8982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1" i="0" u="none" strike="noStrike" cap="none">
                <a:solidFill>
                  <a:srgbClr val="000000"/>
                </a:solidFill>
                <a:highlight>
                  <a:srgbClr val="FFFFFF"/>
                </a:highlight>
                <a:latin typeface="Arial"/>
                <a:ea typeface="Arial"/>
                <a:cs typeface="Arial"/>
                <a:sym typeface="Arial"/>
              </a:rPr>
              <a:t>Standard-state free energy of reaction (G)</a:t>
            </a:r>
          </a:p>
        </p:txBody>
      </p:sp>
      <p:sp>
        <p:nvSpPr>
          <p:cNvPr id="129" name="Shape 129"/>
          <p:cNvSpPr txBox="1"/>
          <p:nvPr/>
        </p:nvSpPr>
        <p:spPr>
          <a:xfrm>
            <a:off x="576675" y="243650"/>
            <a:ext cx="67233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a:solidFill>
                  <a:schemeClr val="dk1"/>
                </a:solidFill>
                <a:highlight>
                  <a:srgbClr val="FFFFFF"/>
                </a:highlight>
                <a:latin typeface="Arial"/>
                <a:ea typeface="Arial"/>
                <a:cs typeface="Arial"/>
                <a:sym typeface="Arial"/>
              </a:rPr>
              <a:t>The free energy of reaction at standard state conditions:</a:t>
            </a:r>
          </a:p>
        </p:txBody>
      </p:sp>
      <p:pic>
        <p:nvPicPr>
          <p:cNvPr id="130" name="Shape 130"/>
          <p:cNvPicPr preferRelativeResize="0"/>
          <p:nvPr/>
        </p:nvPicPr>
        <p:blipFill rotWithShape="1">
          <a:blip r:embed="rId3">
            <a:alphaModFix/>
          </a:blip>
          <a:srcRect/>
          <a:stretch/>
        </p:blipFill>
        <p:spPr>
          <a:xfrm>
            <a:off x="3482823" y="2744725"/>
            <a:ext cx="2790849" cy="1280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p:nvPr/>
        </p:nvSpPr>
        <p:spPr>
          <a:xfrm>
            <a:off x="638112" y="458124"/>
            <a:ext cx="8426399" cy="44535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3600" b="1" i="0" u="sng" strike="noStrike" cap="none">
                <a:solidFill>
                  <a:srgbClr val="000000"/>
                </a:solidFill>
                <a:highlight>
                  <a:srgbClr val="FFFFFF"/>
                </a:highlight>
                <a:latin typeface="Arial"/>
                <a:ea typeface="Arial"/>
                <a:cs typeface="Arial"/>
                <a:sym typeface="Arial"/>
              </a:rPr>
              <a:t>Standard-state conditions</a:t>
            </a:r>
          </a:p>
          <a:p>
            <a:pPr marL="0" marR="0" lvl="0" indent="0" algn="l" rtl="0">
              <a:lnSpc>
                <a:spcPct val="100000"/>
              </a:lnSpc>
              <a:spcBef>
                <a:spcPts val="0"/>
              </a:spcBef>
              <a:spcAft>
                <a:spcPts val="0"/>
              </a:spcAft>
              <a:buClr>
                <a:srgbClr val="000000"/>
              </a:buClr>
              <a:buSzPct val="25000"/>
              <a:buFont typeface="Arial"/>
              <a:buNone/>
            </a:pPr>
            <a:r>
              <a:rPr lang="en" sz="3600" b="0" i="0" u="none" strike="noStrike" cap="none">
                <a:solidFill>
                  <a:srgbClr val="000000"/>
                </a:solidFill>
                <a:highlight>
                  <a:srgbClr val="FFFFFF"/>
                </a:highlight>
                <a:latin typeface="Arial"/>
                <a:ea typeface="Arial"/>
                <a:cs typeface="Arial"/>
                <a:sym typeface="Arial"/>
              </a:rPr>
              <a:t>The partial pressures of any gases involved in the reaction is 0.1 MPa.</a:t>
            </a:r>
          </a:p>
          <a:p>
            <a:pPr marL="0" marR="0" lvl="0" indent="0" algn="l" rtl="0">
              <a:lnSpc>
                <a:spcPct val="100000"/>
              </a:lnSpc>
              <a:spcBef>
                <a:spcPts val="0"/>
              </a:spcBef>
              <a:spcAft>
                <a:spcPts val="0"/>
              </a:spcAft>
              <a:buClr>
                <a:srgbClr val="000000"/>
              </a:buClr>
              <a:buSzPct val="25000"/>
              <a:buFont typeface="Arial"/>
              <a:buNone/>
            </a:pPr>
            <a:r>
              <a:rPr lang="en" sz="3600" b="0" i="0" u="none" strike="noStrike" cap="none">
                <a:solidFill>
                  <a:srgbClr val="000000"/>
                </a:solidFill>
                <a:highlight>
                  <a:srgbClr val="FFFFFF"/>
                </a:highlight>
                <a:latin typeface="Arial"/>
                <a:ea typeface="Arial"/>
                <a:cs typeface="Arial"/>
                <a:sym typeface="Arial"/>
              </a:rPr>
              <a:t>The concentrations of all aqueous solutions are 1 M.</a:t>
            </a:r>
          </a:p>
          <a:p>
            <a:pPr marL="0" marR="0" lvl="0" indent="0" algn="l" rtl="0">
              <a:lnSpc>
                <a:spcPct val="100000"/>
              </a:lnSpc>
              <a:spcBef>
                <a:spcPts val="0"/>
              </a:spcBef>
              <a:spcAft>
                <a:spcPts val="0"/>
              </a:spcAft>
              <a:buClr>
                <a:srgbClr val="000000"/>
              </a:buClr>
              <a:buSzPct val="25000"/>
              <a:buFont typeface="Arial"/>
              <a:buNone/>
            </a:pPr>
            <a:r>
              <a:rPr lang="en" sz="3600" b="0" i="0" u="none" strike="noStrike" cap="none">
                <a:solidFill>
                  <a:srgbClr val="000000"/>
                </a:solidFill>
                <a:highlight>
                  <a:srgbClr val="FFFFFF"/>
                </a:highlight>
                <a:latin typeface="Arial"/>
                <a:ea typeface="Arial"/>
                <a:cs typeface="Arial"/>
                <a:sym typeface="Arial"/>
              </a:rPr>
              <a:t>Tabulated standard-state thermodynamic data are generally for a temperature of 25°C (298 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p:nvPr/>
        </p:nvSpPr>
        <p:spPr>
          <a:xfrm>
            <a:off x="588175" y="120000"/>
            <a:ext cx="7081199" cy="9293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3000" b="1" i="0" u="none" strike="noStrike" cap="none">
                <a:solidFill>
                  <a:srgbClr val="000000"/>
                </a:solidFill>
                <a:highlight>
                  <a:srgbClr val="FFFFFF"/>
                </a:highlight>
                <a:latin typeface="Arial"/>
                <a:ea typeface="Arial"/>
                <a:cs typeface="Arial"/>
                <a:sym typeface="Arial"/>
              </a:rPr>
              <a:t>Standard-State Free Energy of Formation (G</a:t>
            </a:r>
            <a:r>
              <a:rPr lang="en" sz="3000" b="1" i="0" u="none" strike="noStrike" cap="none" baseline="-25000">
                <a:solidFill>
                  <a:srgbClr val="000000"/>
                </a:solidFill>
                <a:highlight>
                  <a:srgbClr val="FFFFFF"/>
                </a:highlight>
                <a:latin typeface="Arial"/>
                <a:ea typeface="Arial"/>
                <a:cs typeface="Arial"/>
                <a:sym typeface="Arial"/>
              </a:rPr>
              <a:t>f</a:t>
            </a:r>
            <a:r>
              <a:rPr lang="en" sz="3000" b="1" i="0" u="none" strike="noStrike" cap="none">
                <a:solidFill>
                  <a:srgbClr val="000000"/>
                </a:solidFill>
                <a:highlight>
                  <a:srgbClr val="FFFFFF"/>
                </a:highlight>
                <a:latin typeface="Arial"/>
                <a:ea typeface="Arial"/>
                <a:cs typeface="Arial"/>
                <a:sym typeface="Arial"/>
              </a:rPr>
              <a:t>)</a:t>
            </a:r>
          </a:p>
        </p:txBody>
      </p:sp>
      <p:sp>
        <p:nvSpPr>
          <p:cNvPr id="141" name="Shape 141"/>
          <p:cNvSpPr txBox="1"/>
          <p:nvPr/>
        </p:nvSpPr>
        <p:spPr>
          <a:xfrm>
            <a:off x="461300" y="1187850"/>
            <a:ext cx="8130600" cy="39555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1800" b="0" i="0" u="none" strike="noStrike" cap="none">
                <a:solidFill>
                  <a:schemeClr val="dk1"/>
                </a:solidFill>
                <a:latin typeface="Arial"/>
                <a:ea typeface="Arial"/>
                <a:cs typeface="Arial"/>
                <a:sym typeface="Arial"/>
              </a:rPr>
              <a:t>The change in free energy that occurs when a compound is formed from its elements in their most thermodynamically stable states at standard-state conditions.  In other words, it is the difference between the free energy of a substance and the free energies of its elements in their most thermodynamically stable states at standard-state conditions.</a:t>
            </a:r>
          </a:p>
          <a:p>
            <a:pPr marL="914400" marR="0" lvl="1" indent="-342900" algn="l" rtl="0">
              <a:lnSpc>
                <a:spcPct val="115000"/>
              </a:lnSpc>
              <a:spcBef>
                <a:spcPts val="0"/>
              </a:spcBef>
              <a:spcAft>
                <a:spcPts val="0"/>
              </a:spcAft>
              <a:buClr>
                <a:schemeClr val="dk1"/>
              </a:buClr>
              <a:buSzPct val="25000"/>
              <a:buFont typeface="Arial"/>
              <a:buNone/>
            </a:pPr>
            <a:r>
              <a:rPr lang="en" sz="1800" b="0" i="0" u="none" strike="noStrike" cap="none">
                <a:solidFill>
                  <a:schemeClr val="dk1"/>
                </a:solidFill>
                <a:highlight>
                  <a:srgbClr val="FFFFFF"/>
                </a:highlight>
                <a:latin typeface="Arial"/>
                <a:ea typeface="Arial"/>
                <a:cs typeface="Arial"/>
                <a:sym typeface="Arial"/>
              </a:rPr>
              <a:t>The standard-state free energy of reaction can be calculated from the standard-state free energies of formation as well.  It is the sum of the free energies of formation of the products minus the sum of the free energies of formation of the reactants:</a:t>
            </a:r>
          </a:p>
          <a:p>
            <a:pPr marL="914400" marR="0" lvl="1" indent="-342900" algn="l" rtl="0">
              <a:lnSpc>
                <a:spcPct val="115000"/>
              </a:lnSpc>
              <a:spcBef>
                <a:spcPts val="0"/>
              </a:spcBef>
              <a:spcAft>
                <a:spcPts val="0"/>
              </a:spcAft>
              <a:buClr>
                <a:schemeClr val="dk1"/>
              </a:buClr>
              <a:buFont typeface="Arial"/>
              <a:buNone/>
            </a:pPr>
            <a:endParaRPr sz="1800" b="0" i="0" u="none" strike="noStrike" cap="none">
              <a:solidFill>
                <a:schemeClr val="dk1"/>
              </a:solidFill>
              <a:highlight>
                <a:srgbClr val="FFFFFF"/>
              </a:highlight>
              <a:latin typeface="Arial"/>
              <a:ea typeface="Arial"/>
              <a:cs typeface="Arial"/>
              <a:sym typeface="Arial"/>
            </a:endParaRPr>
          </a:p>
        </p:txBody>
      </p:sp>
      <p:pic>
        <p:nvPicPr>
          <p:cNvPr id="142" name="Shape 142"/>
          <p:cNvPicPr preferRelativeResize="0"/>
          <p:nvPr/>
        </p:nvPicPr>
        <p:blipFill rotWithShape="1">
          <a:blip r:embed="rId3">
            <a:alphaModFix/>
          </a:blip>
          <a:srcRect/>
          <a:stretch/>
        </p:blipFill>
        <p:spPr>
          <a:xfrm>
            <a:off x="1755425" y="4386100"/>
            <a:ext cx="5130800" cy="5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p:nvPr/>
        </p:nvSpPr>
        <p:spPr>
          <a:xfrm>
            <a:off x="1646125" y="191175"/>
            <a:ext cx="5533200" cy="1094099"/>
          </a:xfrm>
          <a:prstGeom prst="rect">
            <a:avLst/>
          </a:prstGeom>
          <a:solidFill>
            <a:srgbClr val="FFFF00"/>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 sz="3000" b="1" i="0" u="none" strike="noStrike" cap="none">
                <a:solidFill>
                  <a:schemeClr val="dk2"/>
                </a:solidFill>
                <a:highlight>
                  <a:srgbClr val="FFFFFF"/>
                </a:highlight>
                <a:latin typeface="Arial"/>
                <a:ea typeface="Arial"/>
                <a:cs typeface="Arial"/>
                <a:sym typeface="Arial"/>
              </a:rPr>
              <a:t>Temperature and Free Energy</a:t>
            </a:r>
          </a:p>
        </p:txBody>
      </p:sp>
      <p:sp>
        <p:nvSpPr>
          <p:cNvPr id="148" name="Shape 148"/>
          <p:cNvSpPr txBox="1"/>
          <p:nvPr/>
        </p:nvSpPr>
        <p:spPr>
          <a:xfrm>
            <a:off x="669075" y="1380650"/>
            <a:ext cx="7083899" cy="628800"/>
          </a:xfrm>
          <a:prstGeom prst="rect">
            <a:avLst/>
          </a:prstGeom>
          <a:noFill/>
          <a:ln>
            <a:noFill/>
          </a:ln>
        </p:spPr>
        <p:txBody>
          <a:bodyPr lIns="91425" tIns="91425" rIns="91425" bIns="91425" anchor="ctr" anchorCtr="0">
            <a:noAutofit/>
          </a:bodyPr>
          <a:lstStyle/>
          <a:p>
            <a:pPr marL="0" marR="0" lvl="0" indent="0" algn="l" rtl="0">
              <a:lnSpc>
                <a:spcPct val="115000"/>
              </a:lnSpc>
              <a:spcBef>
                <a:spcPts val="0"/>
              </a:spcBef>
              <a:spcAft>
                <a:spcPts val="0"/>
              </a:spcAft>
              <a:buClr>
                <a:srgbClr val="000000"/>
              </a:buClr>
              <a:buSzPct val="25000"/>
              <a:buFont typeface="Arial"/>
              <a:buNone/>
            </a:pPr>
            <a:r>
              <a:rPr lang="en" sz="1100" b="0" i="0" u="none" strike="noStrike" cap="none">
                <a:solidFill>
                  <a:srgbClr val="000000"/>
                </a:solidFill>
                <a:highlight>
                  <a:srgbClr val="FFFFFF"/>
                </a:highlight>
                <a:latin typeface="Arial"/>
                <a:ea typeface="Arial"/>
                <a:cs typeface="Arial"/>
                <a:sym typeface="Arial"/>
              </a:rPr>
              <a:t>If  a reaction is favorable for enthalpy (H &lt; 0 ), but unfavorable for entropy (S &lt; 0 ), then the reaction becomes LESS SPONTANEOUS as temperature increases.</a:t>
            </a:r>
          </a:p>
        </p:txBody>
      </p:sp>
      <p:sp>
        <p:nvSpPr>
          <p:cNvPr id="149" name="Shape 149"/>
          <p:cNvSpPr txBox="1"/>
          <p:nvPr/>
        </p:nvSpPr>
        <p:spPr>
          <a:xfrm>
            <a:off x="669075" y="1605900"/>
            <a:ext cx="7232399" cy="7272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 sz="1100" b="0" i="0" u="none" strike="noStrike" cap="none">
                <a:solidFill>
                  <a:schemeClr val="dk2"/>
                </a:solidFill>
                <a:highlight>
                  <a:srgbClr val="FFFFFF"/>
                </a:highlight>
                <a:latin typeface="Arial"/>
                <a:ea typeface="Arial"/>
                <a:cs typeface="Arial"/>
                <a:sym typeface="Arial"/>
              </a:rPr>
              <a:t>WHY? - The standard-state free energy equation states that:</a:t>
            </a:r>
          </a:p>
        </p:txBody>
      </p:sp>
      <p:pic>
        <p:nvPicPr>
          <p:cNvPr id="150" name="Shape 150"/>
          <p:cNvPicPr preferRelativeResize="0"/>
          <p:nvPr/>
        </p:nvPicPr>
        <p:blipFill rotWithShape="1">
          <a:blip r:embed="rId3">
            <a:alphaModFix/>
          </a:blip>
          <a:srcRect/>
          <a:stretch/>
        </p:blipFill>
        <p:spPr>
          <a:xfrm>
            <a:off x="2860550" y="2368550"/>
            <a:ext cx="2108200" cy="406399"/>
          </a:xfrm>
          <a:prstGeom prst="rect">
            <a:avLst/>
          </a:prstGeom>
          <a:noFill/>
          <a:ln>
            <a:noFill/>
          </a:ln>
        </p:spPr>
      </p:pic>
      <p:pic>
        <p:nvPicPr>
          <p:cNvPr id="151" name="Shape 151"/>
          <p:cNvPicPr preferRelativeResize="0"/>
          <p:nvPr/>
        </p:nvPicPr>
        <p:blipFill rotWithShape="1">
          <a:blip r:embed="rId4">
            <a:alphaModFix/>
          </a:blip>
          <a:srcRect/>
          <a:stretch/>
        </p:blipFill>
        <p:spPr>
          <a:xfrm>
            <a:off x="1905000" y="3857042"/>
            <a:ext cx="63500" cy="71392"/>
          </a:xfrm>
          <a:prstGeom prst="rect">
            <a:avLst/>
          </a:prstGeom>
          <a:noFill/>
          <a:ln>
            <a:noFill/>
          </a:ln>
        </p:spPr>
      </p:pic>
      <p:sp>
        <p:nvSpPr>
          <p:cNvPr id="152" name="Shape 152"/>
          <p:cNvSpPr txBox="1"/>
          <p:nvPr/>
        </p:nvSpPr>
        <p:spPr>
          <a:xfrm>
            <a:off x="669075" y="3271025"/>
            <a:ext cx="6977399" cy="14054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100" b="0" i="0" u="none" strike="noStrike" cap="none">
                <a:solidFill>
                  <a:srgbClr val="000000"/>
                </a:solidFill>
                <a:highlight>
                  <a:srgbClr val="FFFFFF"/>
                </a:highlight>
                <a:latin typeface="Arial"/>
                <a:ea typeface="Arial"/>
                <a:cs typeface="Arial"/>
                <a:sym typeface="Arial"/>
              </a:rPr>
              <a:t>If entropy is unfavorable, the S is negative.  Subtracting a negative number is the same as adding the respective positive number.  As the temperature increases, the TS factor (which is ADDED to the enthalpy if the entropy is unfavorable) increases as well. Eventually, the TS factor becomes larger than H and G  becomes positive,  i.e. the reaction is no longer spontaneous.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p:nvPr/>
        </p:nvSpPr>
        <p:spPr>
          <a:xfrm>
            <a:off x="2155875" y="42500"/>
            <a:ext cx="4534800" cy="902700"/>
          </a:xfrm>
          <a:prstGeom prst="rect">
            <a:avLst/>
          </a:prstGeom>
          <a:solidFill>
            <a:srgbClr val="FFFF00"/>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 sz="1800" b="1" i="0" u="none" strike="noStrike" cap="none">
                <a:solidFill>
                  <a:schemeClr val="dk2"/>
                </a:solidFill>
                <a:highlight>
                  <a:srgbClr val="FFFFFF"/>
                </a:highlight>
                <a:latin typeface="Arial"/>
                <a:ea typeface="Arial"/>
                <a:cs typeface="Arial"/>
                <a:sym typeface="Arial"/>
              </a:rPr>
              <a:t>Free energy and Equilibrium Constants</a:t>
            </a:r>
          </a:p>
        </p:txBody>
      </p:sp>
      <p:sp>
        <p:nvSpPr>
          <p:cNvPr id="158" name="Shape 158"/>
          <p:cNvSpPr txBox="1"/>
          <p:nvPr/>
        </p:nvSpPr>
        <p:spPr>
          <a:xfrm>
            <a:off x="0" y="1253175"/>
            <a:ext cx="9027299" cy="7328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 sz="1200" b="0" i="0" u="none" strike="noStrike" cap="none">
                <a:solidFill>
                  <a:schemeClr val="dk2"/>
                </a:solidFill>
                <a:highlight>
                  <a:srgbClr val="FFFFFF"/>
                </a:highlight>
                <a:latin typeface="Arial"/>
                <a:ea typeface="Arial"/>
                <a:cs typeface="Arial"/>
                <a:sym typeface="Arial"/>
              </a:rPr>
              <a:t>The following equation relates the standard-state free energy of reaction with the free energy of reaction at any moment in time during a reaction (not necessarily at standard-state conditions):</a:t>
            </a:r>
          </a:p>
        </p:txBody>
      </p:sp>
      <p:pic>
        <p:nvPicPr>
          <p:cNvPr id="159" name="Shape 159"/>
          <p:cNvPicPr preferRelativeResize="0"/>
          <p:nvPr/>
        </p:nvPicPr>
        <p:blipFill rotWithShape="1">
          <a:blip r:embed="rId3">
            <a:alphaModFix/>
          </a:blip>
          <a:srcRect/>
          <a:stretch/>
        </p:blipFill>
        <p:spPr>
          <a:xfrm>
            <a:off x="3062350" y="2149075"/>
            <a:ext cx="2298699" cy="406399"/>
          </a:xfrm>
          <a:prstGeom prst="rect">
            <a:avLst/>
          </a:prstGeom>
          <a:noFill/>
          <a:ln>
            <a:noFill/>
          </a:ln>
        </p:spPr>
      </p:pic>
      <p:sp>
        <p:nvSpPr>
          <p:cNvPr id="160" name="Shape 160"/>
          <p:cNvSpPr txBox="1"/>
          <p:nvPr/>
        </p:nvSpPr>
        <p:spPr>
          <a:xfrm>
            <a:off x="244250" y="3016125"/>
            <a:ext cx="8039699" cy="1063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highlight>
                  <a:srgbClr val="FFFFFF"/>
                </a:highlight>
                <a:latin typeface="Arial"/>
                <a:ea typeface="Arial"/>
                <a:cs typeface="Arial"/>
                <a:sym typeface="Arial"/>
              </a:rPr>
              <a:t>G = free energy at any moment</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highlight>
                  <a:srgbClr val="FFFFFF"/>
                </a:highlight>
                <a:latin typeface="Arial"/>
                <a:ea typeface="Arial"/>
                <a:cs typeface="Arial"/>
                <a:sym typeface="Arial"/>
              </a:rPr>
              <a:t>G = standard-state free energy</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highlight>
                  <a:srgbClr val="FFFFFF"/>
                </a:highlight>
                <a:latin typeface="Arial"/>
                <a:ea typeface="Arial"/>
                <a:cs typeface="Arial"/>
                <a:sym typeface="Arial"/>
              </a:rPr>
              <a:t>R = ideal gas constant = 8.314 J/mol-K</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highlight>
                  <a:srgbClr val="FFFFFF"/>
                </a:highlight>
                <a:latin typeface="Arial"/>
                <a:ea typeface="Arial"/>
                <a:cs typeface="Arial"/>
                <a:sym typeface="Arial"/>
              </a:rPr>
              <a:t>T = temperature (Kelvin)</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highlight>
                  <a:srgbClr val="FFFFFF"/>
                </a:highlight>
                <a:latin typeface="Arial"/>
                <a:ea typeface="Arial"/>
                <a:cs typeface="Arial"/>
                <a:sym typeface="Arial"/>
              </a:rPr>
              <a:t>lnQ = natural log of the </a:t>
            </a:r>
            <a:r>
              <a:rPr lang="en" sz="1400" b="1" i="0" u="none" strike="noStrike" cap="none">
                <a:solidFill>
                  <a:srgbClr val="000000"/>
                </a:solidFill>
                <a:highlight>
                  <a:srgbClr val="FFFFFF"/>
                </a:highlight>
                <a:latin typeface="Arial"/>
                <a:ea typeface="Arial"/>
                <a:cs typeface="Arial"/>
                <a:sym typeface="Arial"/>
              </a:rPr>
              <a:t>reaction quotient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0" y="0"/>
            <a:ext cx="9282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 sz="2400" b="1" i="0" u="sng" strike="noStrike" cap="none">
                <a:solidFill>
                  <a:schemeClr val="dk2"/>
                </a:solidFill>
                <a:highlight>
                  <a:srgbClr val="FFFFFF"/>
                </a:highlight>
                <a:latin typeface="Arial"/>
                <a:ea typeface="Arial"/>
                <a:cs typeface="Arial"/>
                <a:sym typeface="Arial"/>
              </a:rPr>
              <a:t>Reaction quotient</a:t>
            </a:r>
            <a:r>
              <a:rPr lang="en" sz="2400" b="1" i="0" u="none" strike="noStrike" cap="none">
                <a:solidFill>
                  <a:schemeClr val="dk2"/>
                </a:solidFill>
                <a:highlight>
                  <a:srgbClr val="FFFFFF"/>
                </a:highlight>
                <a:latin typeface="Arial"/>
                <a:ea typeface="Arial"/>
                <a:cs typeface="Arial"/>
                <a:sym typeface="Arial"/>
              </a:rPr>
              <a:t> (Q</a:t>
            </a:r>
            <a:r>
              <a:rPr lang="en" sz="2400" b="1" i="0" u="none" strike="noStrike" cap="none" baseline="-25000">
                <a:solidFill>
                  <a:schemeClr val="dk2"/>
                </a:solidFill>
                <a:highlight>
                  <a:srgbClr val="FFFFFF"/>
                </a:highlight>
                <a:latin typeface="Arial"/>
                <a:ea typeface="Arial"/>
                <a:cs typeface="Arial"/>
                <a:sym typeface="Arial"/>
              </a:rPr>
              <a:t>c</a:t>
            </a:r>
            <a:r>
              <a:rPr lang="en" sz="2400" b="1" i="0" u="none" strike="noStrike" cap="none">
                <a:solidFill>
                  <a:schemeClr val="dk2"/>
                </a:solidFill>
                <a:highlight>
                  <a:srgbClr val="FFFFFF"/>
                </a:highlight>
                <a:latin typeface="Arial"/>
                <a:ea typeface="Arial"/>
                <a:cs typeface="Arial"/>
                <a:sym typeface="Arial"/>
              </a:rPr>
              <a:t> or Q</a:t>
            </a:r>
            <a:r>
              <a:rPr lang="en" sz="2400" b="1" i="0" u="none" strike="noStrike" cap="none" baseline="-25000">
                <a:solidFill>
                  <a:schemeClr val="dk2"/>
                </a:solidFill>
                <a:highlight>
                  <a:srgbClr val="FFFFFF"/>
                </a:highlight>
                <a:latin typeface="Arial"/>
                <a:ea typeface="Arial"/>
                <a:cs typeface="Arial"/>
                <a:sym typeface="Arial"/>
              </a:rPr>
              <a:t>p</a:t>
            </a:r>
            <a:r>
              <a:rPr lang="en" sz="2400" b="1" i="0" u="none" strike="noStrike" cap="none">
                <a:solidFill>
                  <a:schemeClr val="dk2"/>
                </a:solidFill>
                <a:highlight>
                  <a:srgbClr val="FFFFFF"/>
                </a:highlight>
                <a:latin typeface="Arial"/>
                <a:ea typeface="Arial"/>
                <a:cs typeface="Arial"/>
                <a:sym typeface="Arial"/>
              </a:rPr>
              <a:t>) </a:t>
            </a:r>
          </a:p>
          <a:p>
            <a:pPr marL="0" marR="0" lvl="0" indent="0" algn="l" rtl="0">
              <a:lnSpc>
                <a:spcPct val="100000"/>
              </a:lnSpc>
              <a:spcBef>
                <a:spcPts val="0"/>
              </a:spcBef>
              <a:spcAft>
                <a:spcPts val="0"/>
              </a:spcAft>
              <a:buClr>
                <a:srgbClr val="000000"/>
              </a:buClr>
              <a:buFont typeface="Arial"/>
              <a:buNone/>
            </a:pPr>
            <a:endParaRPr sz="1100" b="0" i="0" u="none" strike="noStrike" cap="none">
              <a:solidFill>
                <a:schemeClr val="dk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a:solidFill>
                <a:schemeClr val="dk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1100" b="0" i="0" u="none" strike="noStrike" cap="none">
              <a:solidFill>
                <a:schemeClr val="dk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r>
              <a:rPr lang="en" sz="1200" b="0" i="0" u="none" strike="noStrike" cap="none">
                <a:solidFill>
                  <a:schemeClr val="dk2"/>
                </a:solidFill>
                <a:highlight>
                  <a:srgbClr val="FFFFFF"/>
                </a:highlight>
                <a:latin typeface="Arial"/>
                <a:ea typeface="Arial"/>
                <a:cs typeface="Arial"/>
                <a:sym typeface="Arial"/>
              </a:rPr>
              <a:t> The mathematical product of the concentrations (or partial pressures) of the products of a reaction divided by the mathematical product of the concentrations (or partial pressures) reactants of a reaction </a:t>
            </a:r>
            <a:r>
              <a:rPr lang="en" sz="1200" b="1" i="0" u="none" strike="noStrike" cap="none">
                <a:solidFill>
                  <a:schemeClr val="dk2"/>
                </a:solidFill>
                <a:highlight>
                  <a:srgbClr val="FFFFFF"/>
                </a:highlight>
                <a:latin typeface="Arial"/>
                <a:ea typeface="Arial"/>
                <a:cs typeface="Arial"/>
                <a:sym typeface="Arial"/>
              </a:rPr>
              <a:t>AT ANY MOMENT IN TIME</a:t>
            </a:r>
            <a:r>
              <a:rPr lang="en" sz="1200" b="0" i="0" u="none" strike="noStrike" cap="none">
                <a:solidFill>
                  <a:schemeClr val="dk2"/>
                </a:solidFill>
                <a:highlight>
                  <a:srgbClr val="FFFFFF"/>
                </a:highlight>
                <a:latin typeface="Arial"/>
                <a:ea typeface="Arial"/>
                <a:cs typeface="Arial"/>
                <a:sym typeface="Arial"/>
              </a:rPr>
              <a:t>.</a:t>
            </a:r>
          </a:p>
          <a:p>
            <a:pPr marL="0" marR="0" lvl="0" indent="0" algn="l" rtl="0">
              <a:lnSpc>
                <a:spcPct val="100000"/>
              </a:lnSpc>
              <a:spcBef>
                <a:spcPts val="0"/>
              </a:spcBef>
              <a:spcAft>
                <a:spcPts val="0"/>
              </a:spcAft>
              <a:buClr>
                <a:srgbClr val="000000"/>
              </a:buClr>
              <a:buFont typeface="Arial"/>
              <a:buNone/>
            </a:pPr>
            <a:endParaRPr sz="1100" b="0" i="0" u="none" strike="noStrike" cap="none">
              <a:solidFill>
                <a:schemeClr val="dk2"/>
              </a:solidFill>
              <a:highlight>
                <a:srgbClr val="FFFFFF"/>
              </a:highlight>
              <a:latin typeface="Arial"/>
              <a:ea typeface="Arial"/>
              <a:cs typeface="Arial"/>
              <a:sym typeface="Arial"/>
            </a:endParaRPr>
          </a:p>
        </p:txBody>
      </p:sp>
      <p:sp>
        <p:nvSpPr>
          <p:cNvPr id="166" name="Shape 166"/>
          <p:cNvSpPr txBox="1"/>
          <p:nvPr/>
        </p:nvSpPr>
        <p:spPr>
          <a:xfrm>
            <a:off x="95573" y="2559475"/>
            <a:ext cx="8968799" cy="9254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1" i="0" u="sng" strike="noStrike" cap="none">
                <a:solidFill>
                  <a:srgbClr val="000000"/>
                </a:solidFill>
                <a:highlight>
                  <a:srgbClr val="FFFFFF"/>
                </a:highlight>
                <a:latin typeface="Arial"/>
                <a:ea typeface="Arial"/>
                <a:cs typeface="Arial"/>
                <a:sym typeface="Arial"/>
              </a:rPr>
              <a:t>Note:</a:t>
            </a:r>
            <a:r>
              <a:rPr lang="en" sz="1100" b="0" i="0" u="none" strike="noStrike" cap="none">
                <a:solidFill>
                  <a:srgbClr val="000000"/>
                </a:solidFill>
                <a:highlight>
                  <a:srgbClr val="FFFFFF"/>
                </a:highlight>
                <a:latin typeface="Arial"/>
                <a:ea typeface="Arial"/>
                <a:cs typeface="Arial"/>
                <a:sym typeface="Arial"/>
              </a:rPr>
              <a:t> When Q</a:t>
            </a:r>
            <a:r>
              <a:rPr lang="en" sz="1100" b="0" i="0" u="none" strike="noStrike" cap="none" baseline="-25000">
                <a:solidFill>
                  <a:srgbClr val="000000"/>
                </a:solidFill>
                <a:highlight>
                  <a:srgbClr val="FFFFFF"/>
                </a:highlight>
                <a:latin typeface="Arial"/>
                <a:ea typeface="Arial"/>
                <a:cs typeface="Arial"/>
                <a:sym typeface="Arial"/>
              </a:rPr>
              <a:t>c</a:t>
            </a:r>
            <a:r>
              <a:rPr lang="en" sz="1100" b="0" i="0" u="none" strike="noStrike" cap="none">
                <a:solidFill>
                  <a:srgbClr val="000000"/>
                </a:solidFill>
                <a:highlight>
                  <a:srgbClr val="FFFFFF"/>
                </a:highlight>
                <a:latin typeface="Arial"/>
                <a:ea typeface="Arial"/>
                <a:cs typeface="Arial"/>
                <a:sym typeface="Arial"/>
              </a:rPr>
              <a:t> = K</a:t>
            </a:r>
            <a:r>
              <a:rPr lang="en" sz="1100" b="0" i="0" u="none" strike="noStrike" cap="none" baseline="-25000">
                <a:solidFill>
                  <a:srgbClr val="000000"/>
                </a:solidFill>
                <a:highlight>
                  <a:srgbClr val="FFFFFF"/>
                </a:highlight>
                <a:latin typeface="Arial"/>
                <a:ea typeface="Arial"/>
                <a:cs typeface="Arial"/>
                <a:sym typeface="Arial"/>
              </a:rPr>
              <a:t>c</a:t>
            </a:r>
            <a:r>
              <a:rPr lang="en" sz="1100" b="0" i="0" u="none" strike="noStrike" cap="none">
                <a:solidFill>
                  <a:srgbClr val="000000"/>
                </a:solidFill>
                <a:highlight>
                  <a:srgbClr val="FFFFFF"/>
                </a:highlight>
                <a:latin typeface="Arial"/>
                <a:ea typeface="Arial"/>
                <a:cs typeface="Arial"/>
                <a:sym typeface="Arial"/>
              </a:rPr>
              <a:t> (or when Q</a:t>
            </a:r>
            <a:r>
              <a:rPr lang="en" sz="1100" b="0" i="0" u="none" strike="noStrike" cap="none" baseline="-25000">
                <a:solidFill>
                  <a:srgbClr val="000000"/>
                </a:solidFill>
                <a:highlight>
                  <a:srgbClr val="FFFFFF"/>
                </a:highlight>
                <a:latin typeface="Arial"/>
                <a:ea typeface="Arial"/>
                <a:cs typeface="Arial"/>
                <a:sym typeface="Arial"/>
              </a:rPr>
              <a:t>p</a:t>
            </a:r>
            <a:r>
              <a:rPr lang="en" sz="1100" b="0" i="0" u="none" strike="noStrike" cap="none">
                <a:solidFill>
                  <a:srgbClr val="000000"/>
                </a:solidFill>
                <a:highlight>
                  <a:srgbClr val="FFFFFF"/>
                </a:highlight>
                <a:latin typeface="Arial"/>
                <a:ea typeface="Arial"/>
                <a:cs typeface="Arial"/>
                <a:sym typeface="Arial"/>
              </a:rPr>
              <a:t> = K</a:t>
            </a:r>
            <a:r>
              <a:rPr lang="en" sz="1100" b="0" i="0" u="none" strike="noStrike" cap="none" baseline="-25000">
                <a:solidFill>
                  <a:srgbClr val="000000"/>
                </a:solidFill>
                <a:highlight>
                  <a:srgbClr val="FFFFFF"/>
                </a:highlight>
                <a:latin typeface="Arial"/>
                <a:ea typeface="Arial"/>
                <a:cs typeface="Arial"/>
                <a:sym typeface="Arial"/>
              </a:rPr>
              <a:t>p</a:t>
            </a:r>
            <a:r>
              <a:rPr lang="en" sz="1100" b="0" i="0" u="none" strike="noStrike" cap="none">
                <a:solidFill>
                  <a:srgbClr val="000000"/>
                </a:solidFill>
                <a:highlight>
                  <a:srgbClr val="FFFFFF"/>
                </a:highlight>
                <a:latin typeface="Arial"/>
                <a:ea typeface="Arial"/>
                <a:cs typeface="Arial"/>
                <a:sym typeface="Arial"/>
              </a:rPr>
              <a:t>), a reaction is at equilibrium.</a:t>
            </a:r>
          </a:p>
          <a:p>
            <a:pPr marL="0" marR="0" lvl="0" indent="0" algn="l" rtl="0">
              <a:lnSpc>
                <a:spcPct val="100000"/>
              </a:lnSpc>
              <a:spcBef>
                <a:spcPts val="0"/>
              </a:spcBef>
              <a:spcAft>
                <a:spcPts val="0"/>
              </a:spcAft>
              <a:buClr>
                <a:srgbClr val="000000"/>
              </a:buClr>
              <a:buSzPct val="25000"/>
              <a:buFont typeface="Arial"/>
              <a:buNone/>
            </a:pPr>
            <a:r>
              <a:rPr lang="en" sz="1100" b="0" i="0" u="none" strike="noStrike" cap="none">
                <a:solidFill>
                  <a:srgbClr val="000000"/>
                </a:solidFill>
                <a:highlight>
                  <a:srgbClr val="FFFFFF"/>
                </a:highlight>
                <a:latin typeface="Arial"/>
                <a:ea typeface="Arial"/>
                <a:cs typeface="Arial"/>
                <a:sym typeface="Arial"/>
              </a:rPr>
              <a:t>It was stated earlier that when G = 0, a reaction is at equilibrium.  Let's consider the above reaction at equilibrium:</a:t>
            </a:r>
          </a:p>
          <a:p>
            <a:pPr marL="0" marR="0" lvl="0" indent="0" algn="l" rtl="0">
              <a:lnSpc>
                <a:spcPct val="100000"/>
              </a:lnSpc>
              <a:spcBef>
                <a:spcPts val="0"/>
              </a:spcBef>
              <a:spcAft>
                <a:spcPts val="0"/>
              </a:spcAft>
              <a:buClr>
                <a:srgbClr val="000000"/>
              </a:buClr>
              <a:buFont typeface="Arial"/>
              <a:buNone/>
            </a:pPr>
            <a:endParaRPr sz="1100" b="0" i="0" u="none" strike="noStrike" cap="none">
              <a:solidFill>
                <a:srgbClr val="000000"/>
              </a:solidFill>
              <a:highlight>
                <a:srgbClr val="FFFFFF"/>
              </a:highlight>
              <a:latin typeface="Arial"/>
              <a:ea typeface="Arial"/>
              <a:cs typeface="Arial"/>
              <a:sym typeface="Arial"/>
            </a:endParaRPr>
          </a:p>
        </p:txBody>
      </p:sp>
      <p:pic>
        <p:nvPicPr>
          <p:cNvPr id="167" name="Shape 167"/>
          <p:cNvPicPr preferRelativeResize="0"/>
          <p:nvPr/>
        </p:nvPicPr>
        <p:blipFill rotWithShape="1">
          <a:blip r:embed="rId3">
            <a:alphaModFix/>
          </a:blip>
          <a:srcRect/>
          <a:stretch/>
        </p:blipFill>
        <p:spPr>
          <a:xfrm>
            <a:off x="3304800" y="3573650"/>
            <a:ext cx="2057400" cy="406399"/>
          </a:xfrm>
          <a:prstGeom prst="rect">
            <a:avLst/>
          </a:prstGeom>
          <a:noFill/>
          <a:ln>
            <a:noFill/>
          </a:ln>
        </p:spPr>
      </p:pic>
      <p:sp>
        <p:nvSpPr>
          <p:cNvPr id="168" name="Shape 168"/>
          <p:cNvSpPr txBox="1"/>
          <p:nvPr/>
        </p:nvSpPr>
        <p:spPr>
          <a:xfrm>
            <a:off x="304800" y="304800"/>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On-screen Show (16:9)</PresentationFormat>
  <Paragraphs>79</Paragraphs>
  <Slides>16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Trebuchet MS</vt:lpstr>
      <vt:lpstr>Oswald</vt:lpstr>
      <vt:lpstr>Montserrat</vt:lpstr>
      <vt:lpstr>Noto Sans Symbols</vt:lpstr>
      <vt:lpstr>Georgia</vt:lpstr>
      <vt:lpstr>Playfair Display</vt:lpstr>
      <vt:lpstr>pop</vt:lpstr>
      <vt:lpstr>pop</vt:lpstr>
      <vt:lpstr>GIBBS FREE ENERGY</vt:lpstr>
      <vt:lpstr>What is Gibbs Free Energy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GIBBS FREE ENERGY</dc:title>
  <cp:lastModifiedBy>AJINKYA BEDEKAR</cp:lastModifiedBy>
  <cp:revision>1</cp:revision>
  <dcterms:modified xsi:type="dcterms:W3CDTF">2016-12-01T06:56:29Z</dcterms:modified>
</cp:coreProperties>
</file>