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7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9978-5F5E-4ADB-B1B5-6559BB6157A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4D9F0-AD53-4DCB-B460-CF0AD8B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886"/>
            <a:ext cx="6858000" cy="7591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1" y="6329"/>
            <a:ext cx="6856719" cy="953724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293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stellar" panose="020A0402060406010301" pitchFamily="18" charset="0"/>
              </a:rPr>
              <a:t>NIIT UNIVERSITY, NEEMRANA</a:t>
            </a:r>
          </a:p>
          <a:p>
            <a:pPr algn="ctr"/>
            <a:r>
              <a:rPr lang="en-US" sz="293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stellar" panose="020A0402060406010301" pitchFamily="18" charset="0"/>
              </a:rPr>
              <a:t>B. TECH. COMMUNITY CONNECT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2" y="975739"/>
            <a:ext cx="6856719" cy="1252267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7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LESSON PLANS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1" y="8530470"/>
            <a:ext cx="6856719" cy="3659080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sz="5860" b="1" i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-</a:t>
            </a:r>
          </a:p>
          <a:p>
            <a:pPr algn="just"/>
            <a:r>
              <a:rPr lang="en-US" sz="5860" b="1" i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AJINKYA BEDEKAR</a:t>
            </a:r>
          </a:p>
          <a:p>
            <a:pPr algn="just"/>
            <a:r>
              <a:rPr lang="en-US" sz="5860" b="1" i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U101116FCS183</a:t>
            </a:r>
          </a:p>
          <a:p>
            <a:pPr algn="just"/>
            <a:r>
              <a:rPr lang="en-US" sz="5860" b="1" i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7071251"/>
            <a:ext cx="6858000" cy="16743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57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SEMESTER : </a:t>
            </a:r>
            <a:r>
              <a:rPr lang="en-US" sz="2570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SECOND SEMESTER</a:t>
            </a:r>
          </a:p>
          <a:p>
            <a:pPr algn="just"/>
            <a:r>
              <a:rPr lang="en-US" sz="257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SESSION : </a:t>
            </a:r>
            <a:r>
              <a:rPr lang="en-US" sz="2570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2016 - 2017</a:t>
            </a:r>
          </a:p>
          <a:p>
            <a:pPr algn="just"/>
            <a:r>
              <a:rPr lang="en-US" sz="257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COURSE NO. : </a:t>
            </a:r>
            <a:r>
              <a:rPr lang="en-US" sz="2570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NU 112</a:t>
            </a:r>
          </a:p>
          <a:p>
            <a:pPr algn="just"/>
            <a:r>
              <a:rPr lang="en-US" sz="257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COURSE TITLE : </a:t>
            </a:r>
            <a:r>
              <a:rPr lang="en-US" sz="2570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EACH ONE TEACH ONE</a:t>
            </a:r>
          </a:p>
        </p:txBody>
      </p:sp>
    </p:spTree>
    <p:extLst>
      <p:ext uri="{BB962C8B-B14F-4D97-AF65-F5344CB8AC3E}">
        <p14:creationId xmlns:p14="http://schemas.microsoft.com/office/powerpoint/2010/main" val="361208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Castellar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</dc:creator>
  <cp:lastModifiedBy>AJINKYA BEDEKAR</cp:lastModifiedBy>
  <cp:revision>6</cp:revision>
  <dcterms:created xsi:type="dcterms:W3CDTF">2017-02-27T15:18:11Z</dcterms:created>
  <dcterms:modified xsi:type="dcterms:W3CDTF">2017-02-27T16:45:02Z</dcterms:modified>
</cp:coreProperties>
</file>