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>
        <p:scale>
          <a:sx n="75" d="100"/>
          <a:sy n="75" d="100"/>
        </p:scale>
        <p:origin x="48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6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1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79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6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7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3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E94-BAE1-43A8-8703-84AFA734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45" y="-470405"/>
            <a:ext cx="10221263" cy="2068498"/>
          </a:xfrm>
        </p:spPr>
        <p:txBody>
          <a:bodyPr>
            <a:normAutofit/>
          </a:bodyPr>
          <a:lstStyle/>
          <a:p>
            <a:r>
              <a:rPr lang="en-IN" sz="8000" dirty="0"/>
              <a:t>Personal Hygiene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29C2D-A5CF-442D-9EFA-73ECF22E5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2B9C-E53A-489D-BE6B-94DBB7913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1282" b="6749"/>
          <a:stretch/>
        </p:blipFill>
        <p:spPr>
          <a:xfrm>
            <a:off x="7934960" y="2368720"/>
            <a:ext cx="3911600" cy="395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1B73C8-0403-45A3-BCE7-A54398B5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41" y="2368720"/>
            <a:ext cx="4315459" cy="39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0635-9933-4BD2-AC75-A8D1FF52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Brushing Teeth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0D45-8B35-40C8-B3E1-7A3E7306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Ideally, you should brush your teeth after every meal. At the very least, brush your teeth twice a day and floss daily. Brushing minimizes the accumulation of bacteria in your mouth, which can cause tooth decay and gum disease,  Flossing, too, helps maintain strong, healthy gums. 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Unhealthy gums also can cause your teeth to loosen, which makes it difficult to chew and to eat properly, he adds. To maintain a healthy smile, visit the dentist at six-month intervals for checkups and cleanings.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95BAC-02C5-4CE5-A0CD-B1EE4AAD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88" y="4511357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154-89FC-4C41-B61A-71E2BDD7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Bath Regularly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CE3E-A6D8-4EB1-AF9F-C6D62F6E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Washing and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bathing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are the most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important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ways of maintain good health and protecting ourselves from infections, illnesses and ailments.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Maintaining cleanliness is also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important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for our self-confidence, physical and emotional well-being. The main purpose of washing is to remove dirt and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odours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Bathing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warm water opens up pores and cleanses your skin from the inside out, leaving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you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soft and supple.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Bathing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also lifts out harmful toxins, so your skin is fresh and unbelievably clean.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Bathing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actually lowers blood pressure and provides an excellent respite from your busy routine.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03F77-A555-4A1C-A239-776B3420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05" y="4602480"/>
            <a:ext cx="2602807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53E-76EA-4D24-9805-A7AC1A8B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Wash hands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6DB3-9E43-4BC8-AE7B-10FE9BC0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392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/>
              <a:t>The Right way to wash your hands:-</a:t>
            </a:r>
          </a:p>
          <a:p>
            <a:r>
              <a:rPr lang="en-US" sz="2600" dirty="0">
                <a:solidFill>
                  <a:srgbClr val="000000"/>
                </a:solidFill>
                <a:latin typeface="Lato"/>
              </a:rPr>
              <a:t>Follow the five steps below to wash your hands the right way every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Lato"/>
              </a:rPr>
              <a:t>Wet</a:t>
            </a:r>
            <a:r>
              <a:rPr lang="en-US" sz="2600" dirty="0">
                <a:solidFill>
                  <a:srgbClr val="000000"/>
                </a:solidFill>
                <a:latin typeface="Lato"/>
              </a:rPr>
              <a:t> your hands with clean, running water (warm or cold), turn off the tap, and apply soap.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Lato"/>
              </a:rPr>
              <a:t>Lather</a:t>
            </a:r>
            <a:r>
              <a:rPr lang="en-US" sz="2600" dirty="0">
                <a:solidFill>
                  <a:srgbClr val="000000"/>
                </a:solidFill>
                <a:latin typeface="Lato"/>
              </a:rPr>
              <a:t> your hands by rubbing them together with the soap. Be sure to lather the backs of your hands, between your fingers, and under your nails.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Lato"/>
              </a:rPr>
              <a:t>Scrub</a:t>
            </a:r>
            <a:r>
              <a:rPr lang="en-US" sz="2600" dirty="0">
                <a:solidFill>
                  <a:srgbClr val="000000"/>
                </a:solidFill>
                <a:latin typeface="Lato"/>
              </a:rPr>
              <a:t> your hands for at least 20 seconds. Need a timer? Hum the “Happy Birthday” song from beginning to end twice.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Lato"/>
              </a:rPr>
              <a:t>Rinse</a:t>
            </a:r>
            <a:r>
              <a:rPr lang="en-US" sz="2600" dirty="0">
                <a:solidFill>
                  <a:srgbClr val="000000"/>
                </a:solidFill>
                <a:latin typeface="Lato"/>
              </a:rPr>
              <a:t> your hands well under clean, running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Lato"/>
              </a:rPr>
              <a:t>Dry</a:t>
            </a:r>
            <a:r>
              <a:rPr lang="en-US" sz="2600" dirty="0">
                <a:solidFill>
                  <a:srgbClr val="000000"/>
                </a:solidFill>
                <a:latin typeface="Lato"/>
              </a:rPr>
              <a:t> your hands using a clean towel or air dry them.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D9008-B929-4B88-A826-D8FA01FC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52" y="114935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00A-98F2-4B04-B364-E1A6C7E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Trim your nails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C476-9AAD-4FDE-A7BA-CC010C10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6 Reasons Why You Should Trim Your Nails Regularly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causes bacterial infection. Keeping your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nails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long can cause bacterial infection.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causes fungal infection. Fungal infections are caused by fungi.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causes food poisoning.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causes injury.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causes inward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nail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growth.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signifies poor hygiene.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2DB97-28EB-494C-A9D5-BAFB1C40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4004698"/>
            <a:ext cx="2846832" cy="21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4EE8-4D40-43B0-920C-BD8C600A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1EE06-2C7D-48CF-AAAA-67B0D52A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27" r="-896" b="5614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7765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382F-3A4B-4DCC-9D08-3A546BF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9DF0-9F7F-4154-8E00-CBB90C1B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669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101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Century Gothic</vt:lpstr>
      <vt:lpstr>Lato</vt:lpstr>
      <vt:lpstr>Open Sans</vt:lpstr>
      <vt:lpstr>Wingdings 3</vt:lpstr>
      <vt:lpstr>Wisp</vt:lpstr>
      <vt:lpstr>Personal Hygiene</vt:lpstr>
      <vt:lpstr>Brushing Teeth</vt:lpstr>
      <vt:lpstr>Bath Regularly</vt:lpstr>
      <vt:lpstr>Wash hands properly</vt:lpstr>
      <vt:lpstr>Trim your nails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Hygiene</dc:title>
  <dc:creator>Amit Pandey</dc:creator>
  <cp:lastModifiedBy>Amit Pandey</cp:lastModifiedBy>
  <cp:revision>6</cp:revision>
  <dcterms:created xsi:type="dcterms:W3CDTF">2018-09-21T18:56:36Z</dcterms:created>
  <dcterms:modified xsi:type="dcterms:W3CDTF">2018-09-21T20:03:36Z</dcterms:modified>
</cp:coreProperties>
</file>