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2"/>
          <p:cNvSpPr txBox="1"/>
          <p:nvPr>
            <p:ph type="ctrTitle"/>
          </p:nvPr>
        </p:nvSpPr>
        <p:spPr>
          <a:xfrm>
            <a:off x="685800" y="1997075"/>
            <a:ext cx="7772400" cy="1431900"/>
          </a:xfrm>
          <a:prstGeom prst="rect">
            <a:avLst/>
          </a:prstGeom>
          <a:noFill/>
          <a:ln>
            <a:noFill/>
          </a:ln>
        </p:spPr>
        <p:txBody>
          <a:bodyPr anchorCtr="1"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rtl="0" algn="l">
              <a:lnSpc>
                <a:spcPct val="100000"/>
              </a:lnSpc>
              <a:spcBef>
                <a:spcPts val="360"/>
              </a:spcBef>
              <a:spcAft>
                <a:spcPts val="0"/>
              </a:spcAft>
              <a:buSzPts val="2160"/>
              <a:buChar char="•"/>
              <a:defRPr/>
            </a:lvl1pPr>
            <a:lvl2pPr lvl="1" rtl="0" algn="l">
              <a:lnSpc>
                <a:spcPct val="100000"/>
              </a:lnSpc>
              <a:spcBef>
                <a:spcPts val="360"/>
              </a:spcBef>
              <a:spcAft>
                <a:spcPts val="0"/>
              </a:spcAft>
              <a:buClr>
                <a:schemeClr val="dk1"/>
              </a:buClr>
              <a:buSzPts val="1800"/>
              <a:buChar char="–"/>
              <a:defRPr/>
            </a:lvl2pPr>
            <a:lvl3pPr lvl="2" rtl="0" algn="l">
              <a:lnSpc>
                <a:spcPct val="100000"/>
              </a:lnSpc>
              <a:spcBef>
                <a:spcPts val="360"/>
              </a:spcBef>
              <a:spcAft>
                <a:spcPts val="0"/>
              </a:spcAft>
              <a:buSzPts val="2160"/>
              <a:buChar char="•"/>
              <a:defRPr/>
            </a:lvl3pPr>
            <a:lvl4pPr lvl="3" rtl="0" algn="l">
              <a:lnSpc>
                <a:spcPct val="100000"/>
              </a:lnSpc>
              <a:spcBef>
                <a:spcPts val="360"/>
              </a:spcBef>
              <a:spcAft>
                <a:spcPts val="0"/>
              </a:spcAft>
              <a:buClr>
                <a:schemeClr val="dk1"/>
              </a:buClr>
              <a:buSzPts val="1800"/>
              <a:buChar char="–"/>
              <a:defRPr/>
            </a:lvl4pPr>
            <a:lvl5pPr lvl="4" rtl="0" algn="l">
              <a:lnSpc>
                <a:spcPct val="100000"/>
              </a:lnSpc>
              <a:spcBef>
                <a:spcPts val="360"/>
              </a:spcBef>
              <a:spcAft>
                <a:spcPts val="0"/>
              </a:spcAft>
              <a:buSzPts val="1440"/>
              <a:buChar char="❖"/>
              <a:defRPr/>
            </a:lvl5pPr>
            <a:lvl6pPr lvl="5" rtl="0" algn="l">
              <a:lnSpc>
                <a:spcPct val="100000"/>
              </a:lnSpc>
              <a:spcBef>
                <a:spcPts val="360"/>
              </a:spcBef>
              <a:spcAft>
                <a:spcPts val="0"/>
              </a:spcAft>
              <a:buSzPts val="1440"/>
              <a:buChar char="❖"/>
              <a:defRPr/>
            </a:lvl6pPr>
            <a:lvl7pPr lvl="6" rtl="0" algn="l">
              <a:lnSpc>
                <a:spcPct val="100000"/>
              </a:lnSpc>
              <a:spcBef>
                <a:spcPts val="360"/>
              </a:spcBef>
              <a:spcAft>
                <a:spcPts val="0"/>
              </a:spcAft>
              <a:buSzPts val="1440"/>
              <a:buChar char="❖"/>
              <a:defRPr/>
            </a:lvl7pPr>
            <a:lvl8pPr lvl="7" rtl="0" algn="l">
              <a:lnSpc>
                <a:spcPct val="100000"/>
              </a:lnSpc>
              <a:spcBef>
                <a:spcPts val="360"/>
              </a:spcBef>
              <a:spcAft>
                <a:spcPts val="0"/>
              </a:spcAft>
              <a:buSzPts val="1440"/>
              <a:buChar char="❖"/>
              <a:defRPr/>
            </a:lvl8pPr>
            <a:lvl9pPr lvl="8" rtl="0" algn="l">
              <a:lnSpc>
                <a:spcPct val="100000"/>
              </a:lnSpc>
              <a:spcBef>
                <a:spcPts val="360"/>
              </a:spcBef>
              <a:spcAft>
                <a:spcPts val="0"/>
              </a:spcAft>
              <a:buSzPts val="1440"/>
              <a:buChar char="❖"/>
              <a:defRPr/>
            </a:lvl9pPr>
          </a:lstStyle>
          <a:p/>
        </p:txBody>
      </p:sp>
      <p:sp>
        <p:nvSpPr>
          <p:cNvPr id="143" name="Google Shape;143;p2"/>
          <p:cNvSpPr/>
          <p:nvPr/>
        </p:nvSpPr>
        <p:spPr>
          <a:xfrm>
            <a:off x="285750" y="2803525"/>
            <a:ext cx="1500" cy="3035400"/>
          </a:xfrm>
          <a:prstGeom prst="rect">
            <a:avLst/>
          </a:prstGeom>
          <a:solidFill>
            <a:srgbClr val="6BBA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2"/>
          <p:cNvSpPr txBox="1"/>
          <p:nvPr>
            <p:ph idx="11" type="ftr"/>
          </p:nvPr>
        </p:nvSpPr>
        <p:spPr>
          <a:xfrm>
            <a:off x="3124200" y="6245225"/>
            <a:ext cx="2895600" cy="476400"/>
          </a:xfrm>
          <a:prstGeom prst="rect">
            <a:avLst/>
          </a:prstGeom>
          <a:noFill/>
          <a:ln>
            <a:noFill/>
          </a:ln>
        </p:spPr>
        <p:txBody>
          <a:bodyPr anchorCtr="0" anchor="b" bIns="45700" lIns="91425" spcFirstLastPara="1" rIns="91425" wrap="square" tIns="45700"/>
          <a:lstStyle>
            <a:lvl1pPr lvl="0" rtl="0" algn="ctr">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2"/>
          <p:cNvSpPr txBox="1"/>
          <p:nvPr>
            <p:ph idx="12" type="sldNum"/>
          </p:nvPr>
        </p:nvSpPr>
        <p:spPr>
          <a:xfrm>
            <a:off x="6553200" y="6245225"/>
            <a:ext cx="2133600" cy="4764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2"/>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wo objects on right" type="txAndTwoObj">
  <p:cSld name="TEXT_AND_TWO_OBJECTS">
    <p:spTree>
      <p:nvGrpSpPr>
        <p:cNvPr id="147" name="Shape 147"/>
        <p:cNvGrpSpPr/>
        <p:nvPr/>
      </p:nvGrpSpPr>
      <p:grpSpPr>
        <a:xfrm>
          <a:off x="0" y="0"/>
          <a:ext cx="0" cy="0"/>
          <a:chOff x="0" y="0"/>
          <a:chExt cx="0" cy="0"/>
        </a:xfrm>
      </p:grpSpPr>
      <p:sp>
        <p:nvSpPr>
          <p:cNvPr id="148" name="Google Shape;148;p3"/>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3"/>
          <p:cNvSpPr txBox="1"/>
          <p:nvPr>
            <p:ph idx="11" type="ftr"/>
          </p:nvPr>
        </p:nvSpPr>
        <p:spPr>
          <a:xfrm>
            <a:off x="3124200" y="6245225"/>
            <a:ext cx="2895600" cy="476400"/>
          </a:xfrm>
          <a:prstGeom prst="rect">
            <a:avLst/>
          </a:prstGeom>
          <a:noFill/>
          <a:ln>
            <a:noFill/>
          </a:ln>
        </p:spPr>
        <p:txBody>
          <a:bodyPr anchorCtr="0" anchor="b"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3"/>
          <p:cNvSpPr txBox="1"/>
          <p:nvPr>
            <p:ph idx="12" type="sldNum"/>
          </p:nvPr>
        </p:nvSpPr>
        <p:spPr>
          <a:xfrm>
            <a:off x="6553200" y="6245225"/>
            <a:ext cx="2133600" cy="4764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None/>
              <a:defRPr sz="1400"/>
            </a:lvl1pPr>
            <a:lvl2pPr indent="0" lvl="1" marL="0" rtl="0" algn="r">
              <a:lnSpc>
                <a:spcPct val="100000"/>
              </a:lnSpc>
              <a:spcBef>
                <a:spcPts val="0"/>
              </a:spcBef>
              <a:spcAft>
                <a:spcPts val="0"/>
              </a:spcAft>
              <a:buNone/>
              <a:defRPr sz="1400"/>
            </a:lvl2pPr>
            <a:lvl3pPr indent="0" lvl="2" marL="0" rtl="0" algn="r">
              <a:lnSpc>
                <a:spcPct val="100000"/>
              </a:lnSpc>
              <a:spcBef>
                <a:spcPts val="0"/>
              </a:spcBef>
              <a:spcAft>
                <a:spcPts val="0"/>
              </a:spcAft>
              <a:buNone/>
              <a:defRPr sz="1400"/>
            </a:lvl3pPr>
            <a:lvl4pPr indent="0" lvl="3" marL="0" rtl="0" algn="r">
              <a:lnSpc>
                <a:spcPct val="100000"/>
              </a:lnSpc>
              <a:spcBef>
                <a:spcPts val="0"/>
              </a:spcBef>
              <a:spcAft>
                <a:spcPts val="0"/>
              </a:spcAft>
              <a:buNone/>
              <a:defRPr sz="1400"/>
            </a:lvl4pPr>
            <a:lvl5pPr indent="0" lvl="4" marL="0" rtl="0" algn="r">
              <a:lnSpc>
                <a:spcPct val="100000"/>
              </a:lnSpc>
              <a:spcBef>
                <a:spcPts val="0"/>
              </a:spcBef>
              <a:spcAft>
                <a:spcPts val="0"/>
              </a:spcAft>
              <a:buNone/>
              <a:defRPr sz="1400"/>
            </a:lvl5pPr>
            <a:lvl6pPr indent="0" lvl="5" marL="0" rtl="0" algn="r">
              <a:lnSpc>
                <a:spcPct val="100000"/>
              </a:lnSpc>
              <a:spcBef>
                <a:spcPts val="0"/>
              </a:spcBef>
              <a:spcAft>
                <a:spcPts val="0"/>
              </a:spcAft>
              <a:buNone/>
              <a:defRPr sz="1400"/>
            </a:lvl6pPr>
            <a:lvl7pPr indent="0" lvl="6" marL="0" rtl="0" algn="r">
              <a:lnSpc>
                <a:spcPct val="100000"/>
              </a:lnSpc>
              <a:spcBef>
                <a:spcPts val="0"/>
              </a:spcBef>
              <a:spcAft>
                <a:spcPts val="0"/>
              </a:spcAft>
              <a:buNone/>
              <a:defRPr sz="1400"/>
            </a:lvl7pPr>
            <a:lvl8pPr indent="0" lvl="7" marL="0" rtl="0" algn="r">
              <a:lnSpc>
                <a:spcPct val="100000"/>
              </a:lnSpc>
              <a:spcBef>
                <a:spcPts val="0"/>
              </a:spcBef>
              <a:spcAft>
                <a:spcPts val="0"/>
              </a:spcAft>
              <a:buNone/>
              <a:defRPr sz="1400"/>
            </a:lvl8pPr>
            <a:lvl9pPr indent="0" lvl="8" marL="0" rt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51" name="Shape 151"/>
        <p:cNvGrpSpPr/>
        <p:nvPr/>
      </p:nvGrpSpPr>
      <p:grpSpPr>
        <a:xfrm>
          <a:off x="0" y="0"/>
          <a:ext cx="0" cy="0"/>
          <a:chOff x="0" y="0"/>
          <a:chExt cx="0" cy="0"/>
        </a:xfrm>
      </p:grpSpPr>
      <p:sp>
        <p:nvSpPr>
          <p:cNvPr id="152" name="Google Shape;152;p4"/>
          <p:cNvSpPr txBox="1"/>
          <p:nvPr>
            <p:ph type="title"/>
          </p:nvPr>
        </p:nvSpPr>
        <p:spPr>
          <a:xfrm>
            <a:off x="457200" y="292100"/>
            <a:ext cx="8229600" cy="13842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4"/>
          <p:cNvSpPr txBox="1"/>
          <p:nvPr>
            <p:ph idx="1" type="body"/>
          </p:nvPr>
        </p:nvSpPr>
        <p:spPr>
          <a:xfrm>
            <a:off x="457200" y="1905000"/>
            <a:ext cx="8229600" cy="4114800"/>
          </a:xfrm>
          <a:prstGeom prst="rect">
            <a:avLst/>
          </a:prstGeom>
          <a:noFill/>
          <a:ln>
            <a:noFill/>
          </a:ln>
        </p:spPr>
        <p:txBody>
          <a:bodyPr anchorCtr="0" anchor="t" bIns="45700" lIns="91425" spcFirstLastPara="1" rIns="91425" wrap="square" tIns="45700"/>
          <a:lstStyle>
            <a:lvl1pPr indent="-365760" lvl="0" marL="457200" rtl="0" algn="l">
              <a:lnSpc>
                <a:spcPct val="100000"/>
              </a:lnSpc>
              <a:spcBef>
                <a:spcPts val="360"/>
              </a:spcBef>
              <a:spcAft>
                <a:spcPts val="0"/>
              </a:spcAft>
              <a:buSzPts val="2160"/>
              <a:buChar char="•"/>
              <a:defRPr/>
            </a:lvl1pPr>
            <a:lvl2pPr indent="-342900" lvl="1" marL="914400" rtl="0" algn="l">
              <a:lnSpc>
                <a:spcPct val="100000"/>
              </a:lnSpc>
              <a:spcBef>
                <a:spcPts val="360"/>
              </a:spcBef>
              <a:spcAft>
                <a:spcPts val="0"/>
              </a:spcAft>
              <a:buClr>
                <a:schemeClr val="dk1"/>
              </a:buClr>
              <a:buSzPts val="1800"/>
              <a:buChar char="–"/>
              <a:defRPr/>
            </a:lvl2pPr>
            <a:lvl3pPr indent="-365760" lvl="2" marL="1371600" rtl="0" algn="l">
              <a:lnSpc>
                <a:spcPct val="100000"/>
              </a:lnSpc>
              <a:spcBef>
                <a:spcPts val="360"/>
              </a:spcBef>
              <a:spcAft>
                <a:spcPts val="0"/>
              </a:spcAft>
              <a:buSzPts val="2160"/>
              <a:buChar char="•"/>
              <a:defRPr/>
            </a:lvl3pPr>
            <a:lvl4pPr indent="-342900" lvl="3" marL="1828800" rtl="0" algn="l">
              <a:lnSpc>
                <a:spcPct val="100000"/>
              </a:lnSpc>
              <a:spcBef>
                <a:spcPts val="360"/>
              </a:spcBef>
              <a:spcAft>
                <a:spcPts val="0"/>
              </a:spcAft>
              <a:buClr>
                <a:schemeClr val="dk1"/>
              </a:buClr>
              <a:buSzPts val="1800"/>
              <a:buChar char="–"/>
              <a:defRPr/>
            </a:lvl4pPr>
            <a:lvl5pPr indent="-320039" lvl="4" marL="2286000" rtl="0" algn="l">
              <a:lnSpc>
                <a:spcPct val="100000"/>
              </a:lnSpc>
              <a:spcBef>
                <a:spcPts val="360"/>
              </a:spcBef>
              <a:spcAft>
                <a:spcPts val="0"/>
              </a:spcAft>
              <a:buSzPts val="1440"/>
              <a:buChar char="❖"/>
              <a:defRPr/>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20040" lvl="7" marL="3657600" rtl="0" algn="l">
              <a:lnSpc>
                <a:spcPct val="100000"/>
              </a:lnSpc>
              <a:spcBef>
                <a:spcPts val="360"/>
              </a:spcBef>
              <a:spcAft>
                <a:spcPts val="0"/>
              </a:spcAft>
              <a:buSzPts val="1440"/>
              <a:buChar char="❖"/>
              <a:defRPr/>
            </a:lvl8pPr>
            <a:lvl9pPr indent="-320040" lvl="8" marL="4114800" rtl="0" algn="l">
              <a:lnSpc>
                <a:spcPct val="100000"/>
              </a:lnSpc>
              <a:spcBef>
                <a:spcPts val="360"/>
              </a:spcBef>
              <a:spcAft>
                <a:spcPts val="0"/>
              </a:spcAft>
              <a:buSzPts val="1440"/>
              <a:buChar char="❖"/>
              <a:defRPr/>
            </a:lvl9pPr>
          </a:lstStyle>
          <a:p/>
        </p:txBody>
      </p:sp>
      <p:sp>
        <p:nvSpPr>
          <p:cNvPr id="154" name="Google Shape;154;p4"/>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4"/>
          <p:cNvSpPr txBox="1"/>
          <p:nvPr>
            <p:ph idx="11" type="ftr"/>
          </p:nvPr>
        </p:nvSpPr>
        <p:spPr>
          <a:xfrm>
            <a:off x="3124200" y="6245225"/>
            <a:ext cx="2895600" cy="476400"/>
          </a:xfrm>
          <a:prstGeom prst="rect">
            <a:avLst/>
          </a:prstGeom>
          <a:noFill/>
          <a:ln>
            <a:noFill/>
          </a:ln>
        </p:spPr>
        <p:txBody>
          <a:bodyPr anchorCtr="0" anchor="b"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4"/>
          <p:cNvSpPr txBox="1"/>
          <p:nvPr>
            <p:ph idx="12" type="sldNum"/>
          </p:nvPr>
        </p:nvSpPr>
        <p:spPr>
          <a:xfrm>
            <a:off x="6553200" y="6245225"/>
            <a:ext cx="2133600" cy="4764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None/>
              <a:defRPr sz="1400"/>
            </a:lvl1pPr>
            <a:lvl2pPr indent="0" lvl="1" marL="0" rtl="0" algn="r">
              <a:lnSpc>
                <a:spcPct val="100000"/>
              </a:lnSpc>
              <a:spcBef>
                <a:spcPts val="0"/>
              </a:spcBef>
              <a:spcAft>
                <a:spcPts val="0"/>
              </a:spcAft>
              <a:buNone/>
              <a:defRPr sz="1400"/>
            </a:lvl2pPr>
            <a:lvl3pPr indent="0" lvl="2" marL="0" rtl="0" algn="r">
              <a:lnSpc>
                <a:spcPct val="100000"/>
              </a:lnSpc>
              <a:spcBef>
                <a:spcPts val="0"/>
              </a:spcBef>
              <a:spcAft>
                <a:spcPts val="0"/>
              </a:spcAft>
              <a:buNone/>
              <a:defRPr sz="1400"/>
            </a:lvl3pPr>
            <a:lvl4pPr indent="0" lvl="3" marL="0" rtl="0" algn="r">
              <a:lnSpc>
                <a:spcPct val="100000"/>
              </a:lnSpc>
              <a:spcBef>
                <a:spcPts val="0"/>
              </a:spcBef>
              <a:spcAft>
                <a:spcPts val="0"/>
              </a:spcAft>
              <a:buNone/>
              <a:defRPr sz="1400"/>
            </a:lvl4pPr>
            <a:lvl5pPr indent="0" lvl="4" marL="0" rtl="0" algn="r">
              <a:lnSpc>
                <a:spcPct val="100000"/>
              </a:lnSpc>
              <a:spcBef>
                <a:spcPts val="0"/>
              </a:spcBef>
              <a:spcAft>
                <a:spcPts val="0"/>
              </a:spcAft>
              <a:buNone/>
              <a:defRPr sz="1400"/>
            </a:lvl5pPr>
            <a:lvl6pPr indent="0" lvl="5" marL="0" rtl="0" algn="r">
              <a:lnSpc>
                <a:spcPct val="100000"/>
              </a:lnSpc>
              <a:spcBef>
                <a:spcPts val="0"/>
              </a:spcBef>
              <a:spcAft>
                <a:spcPts val="0"/>
              </a:spcAft>
              <a:buNone/>
              <a:defRPr sz="1400"/>
            </a:lvl6pPr>
            <a:lvl7pPr indent="0" lvl="6" marL="0" rtl="0" algn="r">
              <a:lnSpc>
                <a:spcPct val="100000"/>
              </a:lnSpc>
              <a:spcBef>
                <a:spcPts val="0"/>
              </a:spcBef>
              <a:spcAft>
                <a:spcPts val="0"/>
              </a:spcAft>
              <a:buNone/>
              <a:defRPr sz="1400"/>
            </a:lvl7pPr>
            <a:lvl8pPr indent="0" lvl="7" marL="0" rtl="0" algn="r">
              <a:lnSpc>
                <a:spcPct val="100000"/>
              </a:lnSpc>
              <a:spcBef>
                <a:spcPts val="0"/>
              </a:spcBef>
              <a:spcAft>
                <a:spcPts val="0"/>
              </a:spcAft>
              <a:buNone/>
              <a:defRPr sz="1400"/>
            </a:lvl8pPr>
            <a:lvl9pPr indent="0" lvl="8" marL="0" rt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ext on right" type="twoColTx">
  <p:cSld name="TITLE_AND_TWO_COLUMNS">
    <p:spTree>
      <p:nvGrpSpPr>
        <p:cNvPr id="157" name="Shape 157"/>
        <p:cNvGrpSpPr/>
        <p:nvPr/>
      </p:nvGrpSpPr>
      <p:grpSpPr>
        <a:xfrm>
          <a:off x="0" y="0"/>
          <a:ext cx="0" cy="0"/>
          <a:chOff x="0" y="0"/>
          <a:chExt cx="0" cy="0"/>
        </a:xfrm>
      </p:grpSpPr>
      <p:sp>
        <p:nvSpPr>
          <p:cNvPr id="158" name="Google Shape;158;p5"/>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9" name="Google Shape;159;p5"/>
          <p:cNvSpPr txBox="1"/>
          <p:nvPr>
            <p:ph idx="11" type="ftr"/>
          </p:nvPr>
        </p:nvSpPr>
        <p:spPr>
          <a:xfrm>
            <a:off x="3124200" y="6245225"/>
            <a:ext cx="2895600" cy="476400"/>
          </a:xfrm>
          <a:prstGeom prst="rect">
            <a:avLst/>
          </a:prstGeom>
          <a:noFill/>
          <a:ln>
            <a:noFill/>
          </a:ln>
        </p:spPr>
        <p:txBody>
          <a:bodyPr anchorCtr="0" anchor="b"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5"/>
          <p:cNvSpPr txBox="1"/>
          <p:nvPr>
            <p:ph idx="12" type="sldNum"/>
          </p:nvPr>
        </p:nvSpPr>
        <p:spPr>
          <a:xfrm>
            <a:off x="6553200" y="6245225"/>
            <a:ext cx="2133600" cy="476400"/>
          </a:xfrm>
          <a:prstGeom prst="rect">
            <a:avLst/>
          </a:prstGeom>
          <a:noFill/>
          <a:ln>
            <a:noFill/>
          </a:ln>
        </p:spPr>
        <p:txBody>
          <a:bodyPr anchorCtr="0" anchor="b" bIns="45700" lIns="91425" spcFirstLastPara="1" rIns="91425" wrap="square" tIns="45700">
            <a:noAutofit/>
          </a:bodyPr>
          <a:lstStyle>
            <a:lvl1pPr indent="0" lvl="0" marL="0" rtl="0" algn="r">
              <a:lnSpc>
                <a:spcPct val="100000"/>
              </a:lnSpc>
              <a:spcBef>
                <a:spcPts val="0"/>
              </a:spcBef>
              <a:spcAft>
                <a:spcPts val="0"/>
              </a:spcAft>
              <a:buNone/>
              <a:defRPr sz="1400"/>
            </a:lvl1pPr>
            <a:lvl2pPr indent="0" lvl="1" marL="0" rtl="0" algn="r">
              <a:lnSpc>
                <a:spcPct val="100000"/>
              </a:lnSpc>
              <a:spcBef>
                <a:spcPts val="0"/>
              </a:spcBef>
              <a:spcAft>
                <a:spcPts val="0"/>
              </a:spcAft>
              <a:buNone/>
              <a:defRPr sz="1400"/>
            </a:lvl2pPr>
            <a:lvl3pPr indent="0" lvl="2" marL="0" rtl="0" algn="r">
              <a:lnSpc>
                <a:spcPct val="100000"/>
              </a:lnSpc>
              <a:spcBef>
                <a:spcPts val="0"/>
              </a:spcBef>
              <a:spcAft>
                <a:spcPts val="0"/>
              </a:spcAft>
              <a:buNone/>
              <a:defRPr sz="1400"/>
            </a:lvl3pPr>
            <a:lvl4pPr indent="0" lvl="3" marL="0" rtl="0" algn="r">
              <a:lnSpc>
                <a:spcPct val="100000"/>
              </a:lnSpc>
              <a:spcBef>
                <a:spcPts val="0"/>
              </a:spcBef>
              <a:spcAft>
                <a:spcPts val="0"/>
              </a:spcAft>
              <a:buNone/>
              <a:defRPr sz="1400"/>
            </a:lvl4pPr>
            <a:lvl5pPr indent="0" lvl="4" marL="0" rtl="0" algn="r">
              <a:lnSpc>
                <a:spcPct val="100000"/>
              </a:lnSpc>
              <a:spcBef>
                <a:spcPts val="0"/>
              </a:spcBef>
              <a:spcAft>
                <a:spcPts val="0"/>
              </a:spcAft>
              <a:buNone/>
              <a:defRPr sz="1400"/>
            </a:lvl5pPr>
            <a:lvl6pPr indent="0" lvl="5" marL="0" rtl="0" algn="r">
              <a:lnSpc>
                <a:spcPct val="100000"/>
              </a:lnSpc>
              <a:spcBef>
                <a:spcPts val="0"/>
              </a:spcBef>
              <a:spcAft>
                <a:spcPts val="0"/>
              </a:spcAft>
              <a:buNone/>
              <a:defRPr sz="1400"/>
            </a:lvl6pPr>
            <a:lvl7pPr indent="0" lvl="6" marL="0" rtl="0" algn="r">
              <a:lnSpc>
                <a:spcPct val="100000"/>
              </a:lnSpc>
              <a:spcBef>
                <a:spcPts val="0"/>
              </a:spcBef>
              <a:spcAft>
                <a:spcPts val="0"/>
              </a:spcAft>
              <a:buNone/>
              <a:defRPr sz="1400"/>
            </a:lvl7pPr>
            <a:lvl8pPr indent="0" lvl="7" marL="0" rtl="0" algn="r">
              <a:lnSpc>
                <a:spcPct val="100000"/>
              </a:lnSpc>
              <a:spcBef>
                <a:spcPts val="0"/>
              </a:spcBef>
              <a:spcAft>
                <a:spcPts val="0"/>
              </a:spcAft>
              <a:buNone/>
              <a:defRPr sz="1400"/>
            </a:lvl8pPr>
            <a:lvl9pPr indent="0" lvl="8" marL="0" rt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34" name="Shape 134"/>
        <p:cNvGrpSpPr/>
        <p:nvPr/>
      </p:nvGrpSpPr>
      <p:grpSpPr>
        <a:xfrm>
          <a:off x="0" y="0"/>
          <a:ext cx="0" cy="0"/>
          <a:chOff x="0" y="0"/>
          <a:chExt cx="0" cy="0"/>
        </a:xfrm>
      </p:grpSpPr>
      <p:sp>
        <p:nvSpPr>
          <p:cNvPr id="135" name="Google Shape;135;p1"/>
          <p:cNvSpPr txBox="1"/>
          <p:nvPr>
            <p:ph type="title"/>
          </p:nvPr>
        </p:nvSpPr>
        <p:spPr>
          <a:xfrm>
            <a:off x="457200" y="292100"/>
            <a:ext cx="8229600" cy="13842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36" name="Google Shape;136;p1"/>
          <p:cNvSpPr txBox="1"/>
          <p:nvPr>
            <p:ph idx="1" type="body"/>
          </p:nvPr>
        </p:nvSpPr>
        <p:spPr>
          <a:xfrm>
            <a:off x="457200" y="1905000"/>
            <a:ext cx="8229600" cy="4114800"/>
          </a:xfrm>
          <a:prstGeom prst="rect">
            <a:avLst/>
          </a:prstGeom>
          <a:noFill/>
          <a:ln>
            <a:noFill/>
          </a:ln>
        </p:spPr>
        <p:txBody>
          <a:bodyPr anchorCtr="0" anchor="t" bIns="45700" lIns="91425" spcFirstLastPara="1" rIns="91425" wrap="square" tIns="45700"/>
          <a:lstStyle>
            <a:lvl1pPr indent="-472440" lvl="0" marL="457200" marR="0" rtl="0" algn="l">
              <a:lnSpc>
                <a:spcPct val="100000"/>
              </a:lnSpc>
              <a:spcBef>
                <a:spcPts val="640"/>
              </a:spcBef>
              <a:spcAft>
                <a:spcPts val="0"/>
              </a:spcAft>
              <a:buClr>
                <a:schemeClr val="hlink"/>
              </a:buClr>
              <a:buSzPts val="3840"/>
              <a:buFont typeface="Tahoma"/>
              <a:buChar char="•"/>
              <a:defRPr b="0" i="0" sz="3200" u="none" cap="none" strike="noStrike">
                <a:solidFill>
                  <a:schemeClr val="dk1"/>
                </a:solidFill>
                <a:latin typeface="Tahoma"/>
                <a:ea typeface="Tahoma"/>
                <a:cs typeface="Tahoma"/>
                <a:sym typeface="Tahoma"/>
              </a:defRPr>
            </a:lvl1pPr>
            <a:lvl2pPr indent="-406400" lvl="1" marL="914400" marR="0" rtl="0" algn="l">
              <a:lnSpc>
                <a:spcPct val="100000"/>
              </a:lnSpc>
              <a:spcBef>
                <a:spcPts val="560"/>
              </a:spcBef>
              <a:spcAft>
                <a:spcPts val="0"/>
              </a:spcAft>
              <a:buClr>
                <a:schemeClr val="dk1"/>
              </a:buClr>
              <a:buSzPts val="2800"/>
              <a:buFont typeface="Tahoma"/>
              <a:buChar char="–"/>
              <a:defRPr b="0" i="0" sz="2800" u="none" cap="none" strike="noStrike">
                <a:solidFill>
                  <a:schemeClr val="dk1"/>
                </a:solidFill>
                <a:latin typeface="Tahoma"/>
                <a:ea typeface="Tahoma"/>
                <a:cs typeface="Tahoma"/>
                <a:sym typeface="Tahoma"/>
              </a:defRPr>
            </a:lvl2pPr>
            <a:lvl3pPr indent="-411480" lvl="2" marL="1371600" marR="0" rtl="0" algn="l">
              <a:lnSpc>
                <a:spcPct val="100000"/>
              </a:lnSpc>
              <a:spcBef>
                <a:spcPts val="480"/>
              </a:spcBef>
              <a:spcAft>
                <a:spcPts val="0"/>
              </a:spcAft>
              <a:buClr>
                <a:schemeClr val="hlink"/>
              </a:buClr>
              <a:buSzPts val="2880"/>
              <a:buFont typeface="Tahoma"/>
              <a:buChar char="•"/>
              <a:defRPr b="0" i="0" sz="2400" u="none" cap="none" strike="noStrike">
                <a:solidFill>
                  <a:schemeClr val="dk1"/>
                </a:solidFill>
                <a:latin typeface="Tahoma"/>
                <a:ea typeface="Tahoma"/>
                <a:cs typeface="Tahoma"/>
                <a:sym typeface="Tahoma"/>
              </a:defRPr>
            </a:lvl3pPr>
            <a:lvl4pPr indent="-355600" lvl="3" marL="18288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4pPr>
            <a:lvl5pPr indent="-330200" lvl="4" marL="2286000" marR="0" rtl="0" algn="l">
              <a:lnSpc>
                <a:spcPct val="100000"/>
              </a:lnSpc>
              <a:spcBef>
                <a:spcPts val="400"/>
              </a:spcBef>
              <a:spcAft>
                <a:spcPts val="0"/>
              </a:spcAft>
              <a:buClr>
                <a:schemeClr val="hlink"/>
              </a:buClr>
              <a:buSzPts val="1600"/>
              <a:buFont typeface="Noto Sans Symbols"/>
              <a:buChar char="❖"/>
              <a:defRPr b="0" i="0" sz="2000" u="none" cap="none" strike="noStrike">
                <a:solidFill>
                  <a:schemeClr val="dk1"/>
                </a:solidFill>
                <a:latin typeface="Tahoma"/>
                <a:ea typeface="Tahoma"/>
                <a:cs typeface="Tahoma"/>
                <a:sym typeface="Tahoma"/>
              </a:defRPr>
            </a:lvl5pPr>
            <a:lvl6pPr indent="-330200" lvl="5" marL="2743200" marR="0" rtl="0" algn="l">
              <a:lnSpc>
                <a:spcPct val="100000"/>
              </a:lnSpc>
              <a:spcBef>
                <a:spcPts val="400"/>
              </a:spcBef>
              <a:spcAft>
                <a:spcPts val="0"/>
              </a:spcAft>
              <a:buClr>
                <a:schemeClr val="hlink"/>
              </a:buClr>
              <a:buSzPts val="1600"/>
              <a:buFont typeface="Noto Sans Symbols"/>
              <a:buChar char="❖"/>
              <a:defRPr b="0" i="0" sz="2000" u="none" cap="none" strike="noStrike">
                <a:solidFill>
                  <a:schemeClr val="dk1"/>
                </a:solidFill>
                <a:latin typeface="Tahoma"/>
                <a:ea typeface="Tahoma"/>
                <a:cs typeface="Tahoma"/>
                <a:sym typeface="Tahoma"/>
              </a:defRPr>
            </a:lvl6pPr>
            <a:lvl7pPr indent="-330200" lvl="6" marL="3200400" marR="0" rtl="0" algn="l">
              <a:lnSpc>
                <a:spcPct val="100000"/>
              </a:lnSpc>
              <a:spcBef>
                <a:spcPts val="400"/>
              </a:spcBef>
              <a:spcAft>
                <a:spcPts val="0"/>
              </a:spcAft>
              <a:buClr>
                <a:schemeClr val="hlink"/>
              </a:buClr>
              <a:buSzPts val="1600"/>
              <a:buFont typeface="Noto Sans Symbols"/>
              <a:buChar char="❖"/>
              <a:defRPr b="0" i="0" sz="2000" u="none" cap="none" strike="noStrike">
                <a:solidFill>
                  <a:schemeClr val="dk1"/>
                </a:solidFill>
                <a:latin typeface="Tahoma"/>
                <a:ea typeface="Tahoma"/>
                <a:cs typeface="Tahoma"/>
                <a:sym typeface="Tahoma"/>
              </a:defRPr>
            </a:lvl7pPr>
            <a:lvl8pPr indent="-330200" lvl="7" marL="3657600" marR="0" rtl="0" algn="l">
              <a:lnSpc>
                <a:spcPct val="100000"/>
              </a:lnSpc>
              <a:spcBef>
                <a:spcPts val="400"/>
              </a:spcBef>
              <a:spcAft>
                <a:spcPts val="0"/>
              </a:spcAft>
              <a:buClr>
                <a:schemeClr val="hlink"/>
              </a:buClr>
              <a:buSzPts val="1600"/>
              <a:buFont typeface="Noto Sans Symbols"/>
              <a:buChar char="❖"/>
              <a:defRPr b="0" i="0" sz="2000" u="none" cap="none" strike="noStrike">
                <a:solidFill>
                  <a:schemeClr val="dk1"/>
                </a:solidFill>
                <a:latin typeface="Tahoma"/>
                <a:ea typeface="Tahoma"/>
                <a:cs typeface="Tahoma"/>
                <a:sym typeface="Tahoma"/>
              </a:defRPr>
            </a:lvl8pPr>
            <a:lvl9pPr indent="-330200" lvl="8" marL="4114800" marR="0" rtl="0" algn="l">
              <a:lnSpc>
                <a:spcPct val="100000"/>
              </a:lnSpc>
              <a:spcBef>
                <a:spcPts val="400"/>
              </a:spcBef>
              <a:spcAft>
                <a:spcPts val="0"/>
              </a:spcAft>
              <a:buClr>
                <a:schemeClr val="hlink"/>
              </a:buClr>
              <a:buSzPts val="16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37" name="Google Shape;137;p1"/>
          <p:cNvSpPr txBox="1"/>
          <p:nvPr>
            <p:ph idx="10" type="dt"/>
          </p:nvPr>
        </p:nvSpPr>
        <p:spPr>
          <a:xfrm>
            <a:off x="457200" y="6245225"/>
            <a:ext cx="2133600" cy="4764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8" name="Google Shape;138;p1"/>
          <p:cNvSpPr txBox="1"/>
          <p:nvPr>
            <p:ph idx="11" type="ftr"/>
          </p:nvPr>
        </p:nvSpPr>
        <p:spPr>
          <a:xfrm>
            <a:off x="3124200" y="6245225"/>
            <a:ext cx="2895600" cy="476400"/>
          </a:xfrm>
          <a:prstGeom prst="rect">
            <a:avLst/>
          </a:prstGeom>
          <a:noFill/>
          <a:ln>
            <a:noFill/>
          </a:ln>
        </p:spPr>
        <p:txBody>
          <a:bodyPr anchorCtr="0" anchor="b" bIns="45700" lIns="91425" spcFirstLastPara="1" rIns="91425" wrap="square" tIns="45700"/>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9" name="Google Shape;139;p1"/>
          <p:cNvSpPr txBox="1"/>
          <p:nvPr>
            <p:ph idx="12" type="sldNum"/>
          </p:nvPr>
        </p:nvSpPr>
        <p:spPr>
          <a:xfrm>
            <a:off x="6553200" y="6245225"/>
            <a:ext cx="2133600" cy="4764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6"/>
          <p:cNvSpPr txBox="1"/>
          <p:nvPr>
            <p:ph type="ctrTitle"/>
          </p:nvPr>
        </p:nvSpPr>
        <p:spPr>
          <a:xfrm>
            <a:off x="685800" y="1997075"/>
            <a:ext cx="7772400" cy="1431900"/>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folHlink"/>
              </a:buClr>
              <a:buSzPts val="4400"/>
              <a:buFont typeface="Tahoma"/>
              <a:buNone/>
            </a:pPr>
            <a:r>
              <a:rPr b="0" i="0" lang="en-US" sz="4400" u="none">
                <a:solidFill>
                  <a:schemeClr val="folHlink"/>
                </a:solidFill>
                <a:effectLst>
                  <a:outerShdw blurRad="38100" algn="tl" dir="2700000" dist="38100">
                    <a:srgbClr val="C0C0C0"/>
                  </a:outerShdw>
                </a:effectLst>
                <a:latin typeface="Tahoma"/>
                <a:ea typeface="Tahoma"/>
                <a:cs typeface="Tahoma"/>
                <a:sym typeface="Tahoma"/>
              </a:rPr>
              <a:t>The Water Cycle</a:t>
            </a:r>
            <a:endParaRPr/>
          </a:p>
        </p:txBody>
      </p:sp>
      <p:sp>
        <p:nvSpPr>
          <p:cNvPr id="166" name="Google Shape;166;p6"/>
          <p:cNvSpPr txBox="1"/>
          <p:nvPr/>
        </p:nvSpPr>
        <p:spPr>
          <a:xfrm>
            <a:off x="685800" y="5155675"/>
            <a:ext cx="3106500" cy="861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US">
                <a:solidFill>
                  <a:schemeClr val="dk2"/>
                </a:solidFill>
              </a:rPr>
              <a:t>By: Mudit Dixit</a:t>
            </a:r>
            <a:endParaRPr>
              <a:solidFill>
                <a:schemeClr val="dk2"/>
              </a:solidFill>
            </a:endParaRPr>
          </a:p>
          <a:p>
            <a:pPr indent="-317500" lvl="0" marL="457200" rtl="0" algn="l">
              <a:spcBef>
                <a:spcPts val="0"/>
              </a:spcBef>
              <a:spcAft>
                <a:spcPts val="0"/>
              </a:spcAft>
              <a:buClr>
                <a:schemeClr val="dk2"/>
              </a:buClr>
              <a:buSzPts val="1400"/>
              <a:buChar char="●"/>
            </a:pPr>
            <a:r>
              <a:rPr lang="en-US">
                <a:solidFill>
                  <a:schemeClr val="dk2"/>
                </a:solidFill>
              </a:rPr>
              <a:t>BT18GCS045</a:t>
            </a:r>
            <a:endParaRPr>
              <a:solidFill>
                <a:schemeClr val="dk2"/>
              </a:solidFill>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15"/>
          <p:cNvSpPr txBox="1"/>
          <p:nvPr>
            <p:ph idx="4294967295" type="body"/>
          </p:nvPr>
        </p:nvSpPr>
        <p:spPr>
          <a:xfrm>
            <a:off x="457200" y="1905000"/>
            <a:ext cx="4038600" cy="4114800"/>
          </a:xfrm>
          <a:prstGeom prst="rect">
            <a:avLst/>
          </a:prstGeom>
          <a:noFill/>
          <a:ln>
            <a:noFill/>
          </a:ln>
        </p:spPr>
        <p:txBody>
          <a:bodyPr anchorCtr="0" anchor="t" bIns="45700" lIns="91425" spcFirstLastPara="1" rIns="91425" wrap="square" tIns="45700">
            <a:noAutofit/>
          </a:bodyPr>
          <a:lstStyle/>
          <a:p>
            <a:pPr indent="-129540" lvl="0" marL="342900" marR="0" rtl="0" algn="l">
              <a:lnSpc>
                <a:spcPct val="100000"/>
              </a:lnSpc>
              <a:spcBef>
                <a:spcPts val="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p:txBody>
      </p:sp>
      <p:pic>
        <p:nvPicPr>
          <p:cNvPr id="228" name="Google Shape;228;p15"/>
          <p:cNvPicPr preferRelativeResize="0"/>
          <p:nvPr/>
        </p:nvPicPr>
        <p:blipFill rotWithShape="1">
          <a:blip r:embed="rId4">
            <a:alphaModFix/>
          </a:blip>
          <a:srcRect b="0" l="0" r="0" t="0"/>
          <a:stretch/>
        </p:blipFill>
        <p:spPr>
          <a:xfrm>
            <a:off x="157162" y="1143000"/>
            <a:ext cx="8839200" cy="3586162"/>
          </a:xfrm>
          <a:prstGeom prst="rect">
            <a:avLst/>
          </a:prstGeom>
          <a:noFill/>
          <a:ln>
            <a:noFill/>
          </a:ln>
        </p:spPr>
      </p:pic>
      <p:sp>
        <p:nvSpPr>
          <p:cNvPr id="229" name="Google Shape;229;p15"/>
          <p:cNvSpPr txBox="1"/>
          <p:nvPr/>
        </p:nvSpPr>
        <p:spPr>
          <a:xfrm>
            <a:off x="228600" y="4267200"/>
            <a:ext cx="8686800" cy="1565400"/>
          </a:xfrm>
          <a:prstGeom prst="rect">
            <a:avLst/>
          </a:prstGeom>
          <a:noFill/>
          <a:ln>
            <a:noFill/>
          </a:ln>
        </p:spPr>
        <p:txBody>
          <a:bodyPr anchorCtr="0" anchor="t" bIns="45700" lIns="91425" spcFirstLastPara="1" rIns="91425" wrap="square" tIns="45700">
            <a:sp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ahoma"/>
              <a:ea typeface="Tahoma"/>
              <a:cs typeface="Tahoma"/>
              <a:sym typeface="Tahoma"/>
            </a:endParaRPr>
          </a:p>
          <a:p>
            <a:pPr indent="-342900" lvl="0" marL="342900" marR="0" rtl="0" algn="l">
              <a:lnSpc>
                <a:spcPct val="100000"/>
              </a:lnSpc>
              <a:spcBef>
                <a:spcPts val="1200"/>
              </a:spcBef>
              <a:spcAft>
                <a:spcPts val="0"/>
              </a:spcAft>
              <a:buClr>
                <a:schemeClr val="dk1"/>
              </a:buClr>
              <a:buSzPts val="2400"/>
              <a:buFont typeface="Arial"/>
              <a:buNone/>
            </a:pPr>
            <a:r>
              <a:t/>
            </a:r>
            <a:endParaRPr b="0" i="0" sz="24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 name="Google Shape;230;p15"/>
          <p:cNvSpPr/>
          <p:nvPr/>
        </p:nvSpPr>
        <p:spPr>
          <a:xfrm>
            <a:off x="2362200" y="1219200"/>
            <a:ext cx="3962400" cy="1524000"/>
          </a:xfrm>
          <a:prstGeom prst="ellipse">
            <a:avLst/>
          </a:prstGeom>
          <a:solidFill>
            <a:schemeClr val="dk2">
              <a:alpha val="0"/>
            </a:schemeClr>
          </a:solid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16"/>
          <p:cNvSpPr txBox="1"/>
          <p:nvPr>
            <p:ph type="title"/>
          </p:nvPr>
        </p:nvSpPr>
        <p:spPr>
          <a:xfrm>
            <a:off x="457200" y="685800"/>
            <a:ext cx="8229600" cy="1384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When the water in the clouds gets too heavy, the water falls back to the earth.  This is called </a:t>
            </a:r>
            <a:r>
              <a:rPr b="0" i="0" lang="en-US" sz="3200" u="none">
                <a:solidFill>
                  <a:srgbClr val="FF0000"/>
                </a:solidFill>
                <a:latin typeface="Tahoma"/>
                <a:ea typeface="Tahoma"/>
                <a:cs typeface="Tahoma"/>
                <a:sym typeface="Tahoma"/>
              </a:rPr>
              <a:t>precipitation.</a:t>
            </a:r>
            <a:br>
              <a:rPr b="0" i="0" lang="en-US" sz="3200" u="none">
                <a:solidFill>
                  <a:schemeClr val="dk1"/>
                </a:solidFill>
                <a:latin typeface="Tahoma"/>
                <a:ea typeface="Tahoma"/>
                <a:cs typeface="Tahoma"/>
                <a:sym typeface="Tahoma"/>
              </a:rPr>
            </a:br>
            <a:endParaRPr/>
          </a:p>
        </p:txBody>
      </p:sp>
      <p:pic>
        <p:nvPicPr>
          <p:cNvPr id="236" name="Google Shape;236;p16"/>
          <p:cNvPicPr preferRelativeResize="0"/>
          <p:nvPr/>
        </p:nvPicPr>
        <p:blipFill rotWithShape="1">
          <a:blip r:embed="rId4">
            <a:alphaModFix/>
          </a:blip>
          <a:srcRect b="0" l="0" r="0" t="0"/>
          <a:stretch/>
        </p:blipFill>
        <p:spPr>
          <a:xfrm>
            <a:off x="2209800" y="2514600"/>
            <a:ext cx="3733800" cy="3733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8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17"/>
          <p:cNvSpPr txBox="1"/>
          <p:nvPr>
            <p:ph idx="4294967295" type="body"/>
          </p:nvPr>
        </p:nvSpPr>
        <p:spPr>
          <a:xfrm>
            <a:off x="457200" y="1905000"/>
            <a:ext cx="4038600" cy="4114800"/>
          </a:xfrm>
          <a:prstGeom prst="rect">
            <a:avLst/>
          </a:prstGeom>
          <a:noFill/>
          <a:ln>
            <a:noFill/>
          </a:ln>
        </p:spPr>
        <p:txBody>
          <a:bodyPr anchorCtr="0" anchor="t" bIns="45700" lIns="91425" spcFirstLastPara="1" rIns="91425" wrap="square" tIns="45700">
            <a:noAutofit/>
          </a:bodyPr>
          <a:lstStyle/>
          <a:p>
            <a:pPr indent="-129540" lvl="0" marL="342900" marR="0" rtl="0" algn="l">
              <a:lnSpc>
                <a:spcPct val="100000"/>
              </a:lnSpc>
              <a:spcBef>
                <a:spcPts val="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p:txBody>
      </p:sp>
      <p:pic>
        <p:nvPicPr>
          <p:cNvPr id="242" name="Google Shape;242;p17"/>
          <p:cNvPicPr preferRelativeResize="0"/>
          <p:nvPr/>
        </p:nvPicPr>
        <p:blipFill rotWithShape="1">
          <a:blip r:embed="rId4">
            <a:alphaModFix/>
          </a:blip>
          <a:srcRect b="0" l="0" r="0" t="0"/>
          <a:stretch/>
        </p:blipFill>
        <p:spPr>
          <a:xfrm>
            <a:off x="114300" y="1219200"/>
            <a:ext cx="8915400" cy="3616325"/>
          </a:xfrm>
          <a:prstGeom prst="rect">
            <a:avLst/>
          </a:prstGeom>
          <a:noFill/>
          <a:ln>
            <a:noFill/>
          </a:ln>
        </p:spPr>
      </p:pic>
      <p:sp>
        <p:nvSpPr>
          <p:cNvPr id="243" name="Google Shape;243;p17"/>
          <p:cNvSpPr/>
          <p:nvPr/>
        </p:nvSpPr>
        <p:spPr>
          <a:xfrm>
            <a:off x="5029200" y="2819400"/>
            <a:ext cx="1905000" cy="1219200"/>
          </a:xfrm>
          <a:prstGeom prst="ellipse">
            <a:avLst/>
          </a:prstGeom>
          <a:solidFill>
            <a:schemeClr val="dk2">
              <a:alpha val="0"/>
            </a:schemeClr>
          </a:solid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18"/>
          <p:cNvSpPr txBox="1"/>
          <p:nvPr>
            <p:ph type="title"/>
          </p:nvPr>
        </p:nvSpPr>
        <p:spPr>
          <a:xfrm>
            <a:off x="457200" y="10668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When rain falls on the land, some of the water is absorbed into the ground forming pockets of water called groundwater.  Most groundwater eventually returns to the ocean.  Other precipitation runs directly into streams or rivers.  Water that collects in rivers, streams, and oceans is called </a:t>
            </a:r>
            <a:r>
              <a:rPr b="0" i="0" lang="en-US" sz="2800" u="none">
                <a:solidFill>
                  <a:srgbClr val="FF0000"/>
                </a:solidFill>
                <a:latin typeface="Tahoma"/>
                <a:ea typeface="Tahoma"/>
                <a:cs typeface="Tahoma"/>
                <a:sym typeface="Tahoma"/>
              </a:rPr>
              <a:t>runoff.</a:t>
            </a:r>
            <a:br>
              <a:rPr b="0" i="0" lang="en-US" sz="2800" u="none">
                <a:solidFill>
                  <a:schemeClr val="dk1"/>
                </a:solidFill>
                <a:latin typeface="Tahoma"/>
                <a:ea typeface="Tahoma"/>
                <a:cs typeface="Tahoma"/>
                <a:sym typeface="Tahoma"/>
              </a:rPr>
            </a:br>
            <a:endParaRPr/>
          </a:p>
        </p:txBody>
      </p:sp>
      <p:pic>
        <p:nvPicPr>
          <p:cNvPr id="249" name="Google Shape;249;p18"/>
          <p:cNvPicPr preferRelativeResize="0"/>
          <p:nvPr/>
        </p:nvPicPr>
        <p:blipFill rotWithShape="1">
          <a:blip r:embed="rId4">
            <a:alphaModFix/>
          </a:blip>
          <a:srcRect b="0" l="0" r="0" t="0"/>
          <a:stretch/>
        </p:blipFill>
        <p:spPr>
          <a:xfrm>
            <a:off x="2514600" y="3505200"/>
            <a:ext cx="4191000" cy="27940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8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3" name="Shape 253"/>
        <p:cNvGrpSpPr/>
        <p:nvPr/>
      </p:nvGrpSpPr>
      <p:grpSpPr>
        <a:xfrm>
          <a:off x="0" y="0"/>
          <a:ext cx="0" cy="0"/>
          <a:chOff x="0" y="0"/>
          <a:chExt cx="0" cy="0"/>
        </a:xfrm>
      </p:grpSpPr>
      <p:pic>
        <p:nvPicPr>
          <p:cNvPr id="254" name="Google Shape;254;p19"/>
          <p:cNvPicPr preferRelativeResize="0"/>
          <p:nvPr/>
        </p:nvPicPr>
        <p:blipFill rotWithShape="1">
          <a:blip r:embed="rId4">
            <a:alphaModFix/>
          </a:blip>
          <a:srcRect b="0" l="0" r="0" t="0"/>
          <a:stretch/>
        </p:blipFill>
        <p:spPr>
          <a:xfrm>
            <a:off x="1447800" y="457200"/>
            <a:ext cx="6526212" cy="5762625"/>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8" name="Shape 258"/>
        <p:cNvGrpSpPr/>
        <p:nvPr/>
      </p:nvGrpSpPr>
      <p:grpSpPr>
        <a:xfrm>
          <a:off x="0" y="0"/>
          <a:ext cx="0" cy="0"/>
          <a:chOff x="0" y="0"/>
          <a:chExt cx="0" cy="0"/>
        </a:xfrm>
      </p:grpSpPr>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7"/>
          <p:cNvSpPr txBox="1"/>
          <p:nvPr>
            <p:ph idx="4294967295" type="body"/>
          </p:nvPr>
        </p:nvSpPr>
        <p:spPr>
          <a:xfrm>
            <a:off x="457200" y="1905000"/>
            <a:ext cx="8153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360"/>
              <a:buFont typeface="Tahoma"/>
              <a:buNone/>
            </a:pPr>
            <a:r>
              <a:rPr b="0" i="0" lang="en-US" sz="2800" u="none" cap="none" strike="noStrike">
                <a:solidFill>
                  <a:schemeClr val="dk1"/>
                </a:solidFill>
                <a:effectLst>
                  <a:outerShdw blurRad="38100" algn="tl" dir="2700000" dist="38100">
                    <a:srgbClr val="C0C0C0"/>
                  </a:outerShdw>
                </a:effectLst>
                <a:latin typeface="Tahoma"/>
                <a:ea typeface="Tahoma"/>
                <a:cs typeface="Tahoma"/>
                <a:sym typeface="Tahoma"/>
              </a:rPr>
              <a:t>	</a:t>
            </a:r>
            <a:endParaRPr/>
          </a:p>
          <a:p>
            <a:pPr indent="-342900" lvl="0" marL="342900" marR="0" rtl="0" algn="l">
              <a:lnSpc>
                <a:spcPct val="100000"/>
              </a:lnSpc>
              <a:spcBef>
                <a:spcPts val="560"/>
              </a:spcBef>
              <a:spcAft>
                <a:spcPts val="0"/>
              </a:spcAft>
              <a:buClr>
                <a:schemeClr val="hlink"/>
              </a:buClr>
              <a:buSzPts val="3360"/>
              <a:buFont typeface="Tahoma"/>
              <a:buNone/>
            </a:pPr>
            <a:r>
              <a:rPr b="0" i="0" lang="en-US" sz="2800" u="none" cap="none" strike="noStrike">
                <a:solidFill>
                  <a:schemeClr val="dk1"/>
                </a:solidFill>
                <a:effectLst>
                  <a:outerShdw blurRad="38100" algn="tl" dir="2700000" dist="38100">
                    <a:srgbClr val="C0C0C0"/>
                  </a:outerShdw>
                </a:effectLst>
                <a:latin typeface="Tahoma"/>
                <a:ea typeface="Tahoma"/>
                <a:cs typeface="Tahoma"/>
                <a:sym typeface="Tahoma"/>
              </a:rPr>
              <a:t>	Water never leaves the Earth. It is constantly being cycled through the atmosphere, ocean, and land. This process, known as the </a:t>
            </a:r>
            <a:r>
              <a:rPr b="1" i="0" lang="en-US" sz="2800" u="none" cap="none" strike="noStrike">
                <a:solidFill>
                  <a:srgbClr val="99CCFF"/>
                </a:solidFill>
                <a:effectLst>
                  <a:outerShdw blurRad="38100" algn="tl" dir="2700000" dist="38100">
                    <a:srgbClr val="C0C0C0"/>
                  </a:outerShdw>
                </a:effectLst>
                <a:latin typeface="Tahoma"/>
                <a:ea typeface="Tahoma"/>
                <a:cs typeface="Tahoma"/>
                <a:sym typeface="Tahoma"/>
              </a:rPr>
              <a:t>water cycle</a:t>
            </a:r>
            <a:r>
              <a:rPr b="0" i="0" lang="en-US" sz="2800" u="none" cap="none" strike="noStrike">
                <a:solidFill>
                  <a:schemeClr val="dk2"/>
                </a:solidFill>
                <a:effectLst>
                  <a:outerShdw blurRad="38100" algn="tl" dir="2700000" dist="38100">
                    <a:srgbClr val="C0C0C0"/>
                  </a:outerShdw>
                </a:effectLst>
                <a:latin typeface="Tahoma"/>
                <a:ea typeface="Tahoma"/>
                <a:cs typeface="Tahoma"/>
                <a:sym typeface="Tahoma"/>
              </a:rPr>
              <a:t>, is driven by energy from the sun. The water cycle is crucial to the existence of life on our planet. </a:t>
            </a:r>
            <a:endParaRPr/>
          </a:p>
        </p:txBody>
      </p:sp>
      <p:pic>
        <p:nvPicPr>
          <p:cNvPr id="172" name="Google Shape;172;p7"/>
          <p:cNvPicPr preferRelativeResize="0"/>
          <p:nvPr>
            <p:ph idx="4294967295" type="body"/>
          </p:nvPr>
        </p:nvPicPr>
        <p:blipFill rotWithShape="1">
          <a:blip r:embed="rId4">
            <a:alphaModFix/>
          </a:blip>
          <a:srcRect b="0" l="0" r="0" t="0"/>
          <a:stretch/>
        </p:blipFill>
        <p:spPr>
          <a:xfrm>
            <a:off x="7162800" y="152400"/>
            <a:ext cx="1752600" cy="1981200"/>
          </a:xfrm>
          <a:prstGeom prst="rect">
            <a:avLst/>
          </a:prstGeom>
          <a:noFill/>
          <a:ln>
            <a:noFill/>
          </a:ln>
        </p:spPr>
      </p:pic>
      <p:pic>
        <p:nvPicPr>
          <p:cNvPr id="173" name="Google Shape;173;p7"/>
          <p:cNvPicPr preferRelativeResize="0"/>
          <p:nvPr>
            <p:ph idx="4294967295" type="body"/>
          </p:nvPr>
        </p:nvPicPr>
        <p:blipFill rotWithShape="1">
          <a:blip r:embed="rId5">
            <a:alphaModFix/>
          </a:blip>
          <a:srcRect b="0" l="0" r="0" t="0"/>
          <a:stretch/>
        </p:blipFill>
        <p:spPr>
          <a:xfrm>
            <a:off x="3048000" y="4953000"/>
            <a:ext cx="2895600" cy="1670100"/>
          </a:xfrm>
          <a:prstGeom prst="rect">
            <a:avLst/>
          </a:prstGeom>
          <a:noFill/>
          <a:ln>
            <a:noFill/>
          </a:ln>
        </p:spPr>
      </p:pic>
      <p:pic>
        <p:nvPicPr>
          <p:cNvPr id="174" name="Google Shape;174;p7"/>
          <p:cNvPicPr preferRelativeResize="0"/>
          <p:nvPr/>
        </p:nvPicPr>
        <p:blipFill rotWithShape="1">
          <a:blip r:embed="rId6">
            <a:alphaModFix/>
          </a:blip>
          <a:srcRect b="0" l="0" r="0" t="0"/>
          <a:stretch/>
        </p:blipFill>
        <p:spPr>
          <a:xfrm>
            <a:off x="228600" y="228600"/>
            <a:ext cx="1765300" cy="19050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8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8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8" name="Shape 178"/>
        <p:cNvGrpSpPr/>
        <p:nvPr/>
      </p:nvGrpSpPr>
      <p:grpSpPr>
        <a:xfrm>
          <a:off x="0" y="0"/>
          <a:ext cx="0" cy="0"/>
          <a:chOff x="0" y="0"/>
          <a:chExt cx="0" cy="0"/>
        </a:xfrm>
      </p:grpSpPr>
      <p:pic>
        <p:nvPicPr>
          <p:cNvPr descr="Diagram of the water cycle. " id="179" name="Google Shape;179;p8"/>
          <p:cNvPicPr preferRelativeResize="0"/>
          <p:nvPr/>
        </p:nvPicPr>
        <p:blipFill rotWithShape="1">
          <a:blip r:embed="rId4">
            <a:alphaModFix/>
          </a:blip>
          <a:srcRect b="0" l="0" r="0" t="0"/>
          <a:stretch/>
        </p:blipFill>
        <p:spPr>
          <a:xfrm>
            <a:off x="533400" y="228600"/>
            <a:ext cx="8610600" cy="5991225"/>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2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9"/>
          <p:cNvSpPr txBox="1"/>
          <p:nvPr>
            <p:ph idx="4294967295" type="title"/>
          </p:nvPr>
        </p:nvSpPr>
        <p:spPr>
          <a:xfrm>
            <a:off x="457200" y="0"/>
            <a:ext cx="8229600" cy="850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CCFF"/>
              </a:buClr>
              <a:buSzPts val="4400"/>
              <a:buFont typeface="Tahoma"/>
              <a:buNone/>
            </a:pPr>
            <a:r>
              <a:rPr b="0" i="0" lang="en-US" sz="4400" u="none">
                <a:solidFill>
                  <a:srgbClr val="99CCFF"/>
                </a:solidFill>
                <a:effectLst>
                  <a:outerShdw blurRad="38100" algn="tl" dir="2700000" dist="38100">
                    <a:srgbClr val="C0C0C0"/>
                  </a:outerShdw>
                </a:effectLst>
                <a:latin typeface="Tahoma"/>
                <a:ea typeface="Tahoma"/>
                <a:cs typeface="Tahoma"/>
                <a:sym typeface="Tahoma"/>
              </a:rPr>
              <a:t>The Water Cycle</a:t>
            </a:r>
            <a:endParaRPr/>
          </a:p>
        </p:txBody>
      </p:sp>
      <p:sp>
        <p:nvSpPr>
          <p:cNvPr id="185" name="Google Shape;185;p9"/>
          <p:cNvSpPr txBox="1"/>
          <p:nvPr>
            <p:ph idx="4294967295" type="body"/>
          </p:nvPr>
        </p:nvSpPr>
        <p:spPr>
          <a:xfrm>
            <a:off x="457200" y="1905000"/>
            <a:ext cx="4038600" cy="4114800"/>
          </a:xfrm>
          <a:prstGeom prst="rect">
            <a:avLst/>
          </a:prstGeom>
          <a:noFill/>
          <a:ln>
            <a:noFill/>
          </a:ln>
        </p:spPr>
        <p:txBody>
          <a:bodyPr anchorCtr="0" anchor="t" bIns="45700" lIns="91425" spcFirstLastPara="1" rIns="91425" wrap="square" tIns="45700">
            <a:noAutofit/>
          </a:bodyPr>
          <a:lstStyle/>
          <a:p>
            <a:pPr indent="-129540" lvl="0" marL="342900" marR="0" rtl="0" algn="l">
              <a:lnSpc>
                <a:spcPct val="100000"/>
              </a:lnSpc>
              <a:spcBef>
                <a:spcPts val="0"/>
              </a:spcBef>
              <a:spcAft>
                <a:spcPts val="0"/>
              </a:spcAft>
              <a:buClr>
                <a:schemeClr val="hlink"/>
              </a:buClr>
              <a:buSzPts val="3360"/>
              <a:buFont typeface="Tahoma"/>
              <a:buNone/>
            </a:pPr>
            <a:r>
              <a:t/>
            </a:r>
            <a:endParaRPr b="0" i="0" sz="2800" u="none" cap="none" strike="noStrik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cap="none" strike="noStrik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cap="none" strike="noStrik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cap="none" strike="noStrik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cap="none" strike="noStrik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p:txBody>
      </p:sp>
      <p:pic>
        <p:nvPicPr>
          <p:cNvPr id="186" name="Google Shape;186;p9"/>
          <p:cNvPicPr preferRelativeResize="0"/>
          <p:nvPr/>
        </p:nvPicPr>
        <p:blipFill rotWithShape="1">
          <a:blip r:embed="rId4">
            <a:alphaModFix/>
          </a:blip>
          <a:srcRect b="0" l="0" r="0" t="0"/>
          <a:stretch/>
        </p:blipFill>
        <p:spPr>
          <a:xfrm>
            <a:off x="304800" y="1676400"/>
            <a:ext cx="8610600" cy="3492500"/>
          </a:xfrm>
          <a:prstGeom prst="rect">
            <a:avLst/>
          </a:prstGeom>
          <a:noFill/>
          <a:ln>
            <a:noFill/>
          </a:ln>
        </p:spPr>
      </p:pic>
      <p:sp>
        <p:nvSpPr>
          <p:cNvPr id="187" name="Google Shape;187;p9"/>
          <p:cNvSpPr/>
          <p:nvPr/>
        </p:nvSpPr>
        <p:spPr>
          <a:xfrm>
            <a:off x="7315200" y="2133600"/>
            <a:ext cx="1447800" cy="2362200"/>
          </a:xfrm>
          <a:prstGeom prst="ellipse">
            <a:avLst/>
          </a:prstGeom>
          <a:solidFill>
            <a:schemeClr val="dk2">
              <a:alpha val="0"/>
            </a:schemeClr>
          </a:solid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9"/>
          <p:cNvSpPr/>
          <p:nvPr/>
        </p:nvSpPr>
        <p:spPr>
          <a:xfrm>
            <a:off x="381000" y="2133600"/>
            <a:ext cx="1371600" cy="2209800"/>
          </a:xfrm>
          <a:prstGeom prst="ellipse">
            <a:avLst/>
          </a:prstGeom>
          <a:solidFill>
            <a:schemeClr val="dk2">
              <a:alpha val="0"/>
            </a:schemeClr>
          </a:solid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10"/>
          <p:cNvSpPr txBox="1"/>
          <p:nvPr>
            <p:ph type="title"/>
          </p:nvPr>
        </p:nvSpPr>
        <p:spPr>
          <a:xfrm>
            <a:off x="381000" y="609600"/>
            <a:ext cx="8458200" cy="2298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During part of the water cycle, the sun heats up liquid water and changes it to a gas by the process of </a:t>
            </a:r>
            <a:r>
              <a:rPr b="0" i="0" lang="en-US" sz="3200" u="none">
                <a:solidFill>
                  <a:srgbClr val="FF0000"/>
                </a:solidFill>
                <a:latin typeface="Tahoma"/>
                <a:ea typeface="Tahoma"/>
                <a:cs typeface="Tahoma"/>
                <a:sym typeface="Tahoma"/>
              </a:rPr>
              <a:t>evaporation.  </a:t>
            </a:r>
            <a:r>
              <a:rPr b="0" i="0" lang="en-US" sz="3200" u="none">
                <a:solidFill>
                  <a:schemeClr val="dk1"/>
                </a:solidFill>
                <a:latin typeface="Tahoma"/>
                <a:ea typeface="Tahoma"/>
                <a:cs typeface="Tahoma"/>
                <a:sym typeface="Tahoma"/>
              </a:rPr>
              <a:t> Water that  evaporates from Earth’s oceans, lakes, rivers, and moist soil rises up into the atmosphere.</a:t>
            </a:r>
            <a:br>
              <a:rPr b="0" i="0" lang="en-US" sz="3200" u="none">
                <a:solidFill>
                  <a:schemeClr val="dk1"/>
                </a:solidFill>
                <a:latin typeface="Tahoma"/>
                <a:ea typeface="Tahoma"/>
                <a:cs typeface="Tahoma"/>
                <a:sym typeface="Tahoma"/>
              </a:rPr>
            </a:br>
            <a:endParaRPr/>
          </a:p>
        </p:txBody>
      </p:sp>
      <p:pic>
        <p:nvPicPr>
          <p:cNvPr id="194" name="Google Shape;194;p10"/>
          <p:cNvPicPr preferRelativeResize="0"/>
          <p:nvPr>
            <p:ph idx="1" type="body"/>
          </p:nvPr>
        </p:nvPicPr>
        <p:blipFill rotWithShape="1">
          <a:blip r:embed="rId4">
            <a:alphaModFix/>
          </a:blip>
          <a:srcRect b="0" l="0" r="0" t="0"/>
          <a:stretch/>
        </p:blipFill>
        <p:spPr>
          <a:xfrm>
            <a:off x="2667000" y="3225800"/>
            <a:ext cx="4724400" cy="3187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8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8" name="Shape 198"/>
        <p:cNvGrpSpPr/>
        <p:nvPr/>
      </p:nvGrpSpPr>
      <p:grpSpPr>
        <a:xfrm>
          <a:off x="0" y="0"/>
          <a:ext cx="0" cy="0"/>
          <a:chOff x="0" y="0"/>
          <a:chExt cx="0" cy="0"/>
        </a:xfrm>
      </p:grpSpPr>
      <p:pic>
        <p:nvPicPr>
          <p:cNvPr id="199" name="Google Shape;199;p11"/>
          <p:cNvPicPr preferRelativeResize="0"/>
          <p:nvPr/>
        </p:nvPicPr>
        <p:blipFill rotWithShape="1">
          <a:blip r:embed="rId4">
            <a:alphaModFix/>
          </a:blip>
          <a:srcRect b="0" l="0" r="0" t="0"/>
          <a:stretch/>
        </p:blipFill>
        <p:spPr>
          <a:xfrm>
            <a:off x="381000" y="1143000"/>
            <a:ext cx="8763000" cy="3554412"/>
          </a:xfrm>
          <a:prstGeom prst="rect">
            <a:avLst/>
          </a:prstGeom>
          <a:noFill/>
          <a:ln>
            <a:noFill/>
          </a:ln>
        </p:spPr>
      </p:pic>
      <p:sp>
        <p:nvSpPr>
          <p:cNvPr id="200" name="Google Shape;200;p11"/>
          <p:cNvSpPr/>
          <p:nvPr/>
        </p:nvSpPr>
        <p:spPr>
          <a:xfrm>
            <a:off x="3962400" y="2362200"/>
            <a:ext cx="1752600" cy="1447800"/>
          </a:xfrm>
          <a:prstGeom prst="ellipse">
            <a:avLst/>
          </a:prstGeom>
          <a:solidFill>
            <a:schemeClr val="dk2">
              <a:alpha val="0"/>
            </a:schemeClr>
          </a:solid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12"/>
          <p:cNvSpPr txBox="1"/>
          <p:nvPr>
            <p:ph type="title"/>
          </p:nvPr>
        </p:nvSpPr>
        <p:spPr>
          <a:xfrm>
            <a:off x="457200" y="292100"/>
            <a:ext cx="8229600" cy="1384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br>
              <a:rPr b="0" i="0" lang="en-US" sz="4000" u="none">
                <a:solidFill>
                  <a:schemeClr val="dk2"/>
                </a:solidFill>
                <a:latin typeface="Tahoma"/>
                <a:ea typeface="Tahoma"/>
                <a:cs typeface="Tahoma"/>
                <a:sym typeface="Tahoma"/>
              </a:rPr>
            </a:br>
            <a:br>
              <a:rPr b="0" i="0" lang="en-US" sz="4000" u="none">
                <a:solidFill>
                  <a:schemeClr val="dk2"/>
                </a:solidFill>
                <a:latin typeface="Tahoma"/>
                <a:ea typeface="Tahoma"/>
                <a:cs typeface="Tahoma"/>
                <a:sym typeface="Tahoma"/>
              </a:rPr>
            </a:br>
            <a:endParaRPr/>
          </a:p>
        </p:txBody>
      </p:sp>
      <p:pic>
        <p:nvPicPr>
          <p:cNvPr id="206" name="Google Shape;206;p12"/>
          <p:cNvPicPr preferRelativeResize="0"/>
          <p:nvPr>
            <p:ph idx="1" type="body"/>
          </p:nvPr>
        </p:nvPicPr>
        <p:blipFill rotWithShape="1">
          <a:blip r:embed="rId4">
            <a:alphaModFix/>
          </a:blip>
          <a:srcRect b="0" l="0" r="0" t="0"/>
          <a:stretch/>
        </p:blipFill>
        <p:spPr>
          <a:xfrm>
            <a:off x="1371600" y="2743200"/>
            <a:ext cx="1981200" cy="2304900"/>
          </a:xfrm>
          <a:prstGeom prst="rect">
            <a:avLst/>
          </a:prstGeom>
          <a:noFill/>
          <a:ln>
            <a:noFill/>
          </a:ln>
        </p:spPr>
      </p:pic>
      <p:pic>
        <p:nvPicPr>
          <p:cNvPr id="207" name="Google Shape;207;p12"/>
          <p:cNvPicPr preferRelativeResize="0"/>
          <p:nvPr/>
        </p:nvPicPr>
        <p:blipFill rotWithShape="1">
          <a:blip r:embed="rId5">
            <a:alphaModFix/>
          </a:blip>
          <a:srcRect b="0" l="0" r="0" t="0"/>
          <a:stretch/>
        </p:blipFill>
        <p:spPr>
          <a:xfrm>
            <a:off x="4700587" y="1981200"/>
            <a:ext cx="3705225" cy="4114800"/>
          </a:xfrm>
          <a:prstGeom prst="rect">
            <a:avLst/>
          </a:prstGeom>
          <a:noFill/>
          <a:ln>
            <a:noFill/>
          </a:ln>
        </p:spPr>
      </p:pic>
      <p:sp>
        <p:nvSpPr>
          <p:cNvPr id="208" name="Google Shape;208;p12"/>
          <p:cNvSpPr txBox="1"/>
          <p:nvPr/>
        </p:nvSpPr>
        <p:spPr>
          <a:xfrm>
            <a:off x="381000" y="0"/>
            <a:ext cx="8382000" cy="204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200"/>
              <a:buFont typeface="Tahoma"/>
              <a:buNone/>
            </a:pPr>
            <a:r>
              <a:rPr b="0" i="0" lang="en-US" sz="3200" u="none">
                <a:solidFill>
                  <a:schemeClr val="dk2"/>
                </a:solidFill>
                <a:effectLst>
                  <a:outerShdw blurRad="38100" algn="tl" dir="2700000" dist="38100">
                    <a:srgbClr val="C0C0C0"/>
                  </a:outerShdw>
                </a:effectLst>
                <a:latin typeface="Tahoma"/>
                <a:ea typeface="Tahoma"/>
                <a:cs typeface="Tahoma"/>
                <a:sym typeface="Tahoma"/>
              </a:rPr>
              <a:t>The process of evaporation from plants is called </a:t>
            </a:r>
            <a:r>
              <a:rPr b="0" i="0" lang="en-US" sz="3200" u="none">
                <a:solidFill>
                  <a:srgbClr val="FF0000"/>
                </a:solidFill>
                <a:effectLst>
                  <a:outerShdw blurRad="38100" algn="tl" dir="2700000" dist="38100">
                    <a:srgbClr val="C0C0C0"/>
                  </a:outerShdw>
                </a:effectLst>
                <a:latin typeface="Tahoma"/>
                <a:ea typeface="Tahoma"/>
                <a:cs typeface="Tahoma"/>
                <a:sym typeface="Tahoma"/>
              </a:rPr>
              <a:t>transpiration</a:t>
            </a:r>
            <a:r>
              <a:rPr b="0" i="0" lang="en-US" sz="3200" u="none">
                <a:solidFill>
                  <a:schemeClr val="dk2"/>
                </a:solidFill>
                <a:effectLst>
                  <a:outerShdw blurRad="38100" algn="tl" dir="2700000" dist="38100">
                    <a:srgbClr val="C0C0C0"/>
                  </a:outerShdw>
                </a:effectLst>
                <a:latin typeface="Tahoma"/>
                <a:ea typeface="Tahoma"/>
                <a:cs typeface="Tahoma"/>
                <a:sym typeface="Tahoma"/>
              </a:rPr>
              <a:t>.  (In other words, it’s like plants sweating.)</a:t>
            </a:r>
            <a:br>
              <a:rPr b="0" i="0" lang="en-US" sz="3200" u="none">
                <a:solidFill>
                  <a:schemeClr val="dk2"/>
                </a:solidFill>
                <a:effectLst>
                  <a:outerShdw blurRad="38100" algn="tl" dir="2700000" dist="38100">
                    <a:srgbClr val="C0C0C0"/>
                  </a:outerShdw>
                </a:effectLst>
                <a:latin typeface="Tahoma"/>
                <a:ea typeface="Tahoma"/>
                <a:cs typeface="Tahoma"/>
                <a:sym typeface="Tahoma"/>
              </a:rPr>
            </a:b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8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13"/>
          <p:cNvSpPr txBox="1"/>
          <p:nvPr>
            <p:ph idx="4294967295" type="body"/>
          </p:nvPr>
        </p:nvSpPr>
        <p:spPr>
          <a:xfrm>
            <a:off x="457200" y="1905000"/>
            <a:ext cx="4038600" cy="4114800"/>
          </a:xfrm>
          <a:prstGeom prst="rect">
            <a:avLst/>
          </a:prstGeom>
          <a:noFill/>
          <a:ln>
            <a:noFill/>
          </a:ln>
        </p:spPr>
        <p:txBody>
          <a:bodyPr anchorCtr="0" anchor="t" bIns="45700" lIns="91425" spcFirstLastPara="1" rIns="91425" wrap="square" tIns="45700">
            <a:noAutofit/>
          </a:bodyPr>
          <a:lstStyle/>
          <a:p>
            <a:pPr indent="-129540" lvl="0" marL="342900" marR="0" rtl="0" algn="l">
              <a:lnSpc>
                <a:spcPct val="100000"/>
              </a:lnSpc>
              <a:spcBef>
                <a:spcPts val="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a:p>
            <a:pPr indent="-129540" lvl="0" marL="342900" marR="0" rtl="0" algn="l">
              <a:lnSpc>
                <a:spcPct val="100000"/>
              </a:lnSpc>
              <a:spcBef>
                <a:spcPts val="560"/>
              </a:spcBef>
              <a:spcAft>
                <a:spcPts val="0"/>
              </a:spcAft>
              <a:buClr>
                <a:schemeClr val="hlink"/>
              </a:buClr>
              <a:buSzPts val="3360"/>
              <a:buFont typeface="Tahoma"/>
              <a:buNone/>
            </a:pPr>
            <a:r>
              <a:t/>
            </a:r>
            <a:endParaRPr b="0" i="0" sz="2800" u="none">
              <a:solidFill>
                <a:schemeClr val="dk1"/>
              </a:solidFill>
              <a:effectLst>
                <a:outerShdw blurRad="38100" algn="tl" dir="2700000" dist="38100">
                  <a:srgbClr val="C0C0C0"/>
                </a:outerShdw>
              </a:effectLst>
              <a:latin typeface="Tahoma"/>
              <a:ea typeface="Tahoma"/>
              <a:cs typeface="Tahoma"/>
              <a:sym typeface="Tahoma"/>
            </a:endParaRPr>
          </a:p>
        </p:txBody>
      </p:sp>
      <p:pic>
        <p:nvPicPr>
          <p:cNvPr id="214" name="Google Shape;214;p13"/>
          <p:cNvPicPr preferRelativeResize="0"/>
          <p:nvPr/>
        </p:nvPicPr>
        <p:blipFill rotWithShape="1">
          <a:blip r:embed="rId4">
            <a:alphaModFix/>
          </a:blip>
          <a:srcRect b="0" l="0" r="0" t="0"/>
          <a:stretch/>
        </p:blipFill>
        <p:spPr>
          <a:xfrm>
            <a:off x="457200" y="762000"/>
            <a:ext cx="8077200" cy="3276600"/>
          </a:xfrm>
          <a:prstGeom prst="rect">
            <a:avLst/>
          </a:prstGeom>
          <a:noFill/>
          <a:ln>
            <a:noFill/>
          </a:ln>
        </p:spPr>
      </p:pic>
      <p:sp>
        <p:nvSpPr>
          <p:cNvPr id="215" name="Google Shape;215;p13"/>
          <p:cNvSpPr txBox="1"/>
          <p:nvPr/>
        </p:nvSpPr>
        <p:spPr>
          <a:xfrm>
            <a:off x="228600" y="4114800"/>
            <a:ext cx="8686800" cy="2117700"/>
          </a:xfrm>
          <a:prstGeom prst="rect">
            <a:avLst/>
          </a:prstGeom>
          <a:noFill/>
          <a:ln>
            <a:noFill/>
          </a:ln>
        </p:spPr>
        <p:txBody>
          <a:bodyPr anchorCtr="0" anchor="t" bIns="45700" lIns="91425" spcFirstLastPara="1" rIns="91425" wrap="square" tIns="45700">
            <a:sp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ahoma"/>
              <a:ea typeface="Tahoma"/>
              <a:cs typeface="Tahoma"/>
              <a:sym typeface="Tahoma"/>
            </a:endParaRPr>
          </a:p>
          <a:p>
            <a:pPr indent="-190500" lvl="0" marL="342900" marR="0" rtl="0" algn="l">
              <a:lnSpc>
                <a:spcPct val="100000"/>
              </a:lnSpc>
              <a:spcBef>
                <a:spcPts val="1200"/>
              </a:spcBef>
              <a:spcAft>
                <a:spcPts val="0"/>
              </a:spcAft>
              <a:buClr>
                <a:schemeClr val="dk1"/>
              </a:buClr>
              <a:buSzPts val="2400"/>
              <a:buFont typeface="Arial"/>
              <a:buNone/>
            </a:pPr>
            <a:r>
              <a:t/>
            </a:r>
            <a:endParaRPr b="0" i="0" sz="2400" u="none">
              <a:solidFill>
                <a:schemeClr val="dk1"/>
              </a:solidFill>
              <a:latin typeface="Tahoma"/>
              <a:ea typeface="Tahoma"/>
              <a:cs typeface="Tahoma"/>
              <a:sym typeface="Tahoma"/>
            </a:endParaRPr>
          </a:p>
          <a:p>
            <a:pPr indent="-190500" lvl="0" marL="342900" marR="0" rtl="0" algn="l">
              <a:lnSpc>
                <a:spcPct val="100000"/>
              </a:lnSpc>
              <a:spcBef>
                <a:spcPts val="1200"/>
              </a:spcBef>
              <a:spcAft>
                <a:spcPts val="0"/>
              </a:spcAft>
              <a:buClr>
                <a:schemeClr val="dk1"/>
              </a:buClr>
              <a:buSzPts val="2400"/>
              <a:buFont typeface="Arial"/>
              <a:buNone/>
            </a:pPr>
            <a:r>
              <a:t/>
            </a:r>
            <a:endParaRPr b="0" i="0" sz="24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6" name="Google Shape;216;p13"/>
          <p:cNvSpPr/>
          <p:nvPr/>
        </p:nvSpPr>
        <p:spPr>
          <a:xfrm rot="5400000">
            <a:off x="4572000" y="-1447800"/>
            <a:ext cx="1143000" cy="5410200"/>
          </a:xfrm>
          <a:prstGeom prst="ellipse">
            <a:avLst/>
          </a:prstGeom>
          <a:solidFill>
            <a:schemeClr val="dk2">
              <a:alpha val="0"/>
            </a:schemeClr>
          </a:solid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500"/>
                                        <p:tgtEl>
                                          <p:spTgt spid="2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14"/>
          <p:cNvSpPr txBox="1"/>
          <p:nvPr>
            <p:ph type="title"/>
          </p:nvPr>
        </p:nvSpPr>
        <p:spPr>
          <a:xfrm>
            <a:off x="457200" y="228600"/>
            <a:ext cx="8229600" cy="2222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As water (in the form of gas) rises higher in the atmosphere, it starts to cool and become a liquid again.  This process is called </a:t>
            </a:r>
            <a:r>
              <a:rPr b="0" i="0" lang="en-US" sz="2800" u="none">
                <a:solidFill>
                  <a:srgbClr val="FF0000"/>
                </a:solidFill>
                <a:latin typeface="Tahoma"/>
                <a:ea typeface="Tahoma"/>
                <a:cs typeface="Tahoma"/>
                <a:sym typeface="Tahoma"/>
              </a:rPr>
              <a:t>condensation.  </a:t>
            </a:r>
            <a:r>
              <a:rPr b="0" i="0" lang="en-US" sz="2800" u="none">
                <a:solidFill>
                  <a:schemeClr val="dk1"/>
                </a:solidFill>
                <a:latin typeface="Tahoma"/>
                <a:ea typeface="Tahoma"/>
                <a:cs typeface="Tahoma"/>
                <a:sym typeface="Tahoma"/>
              </a:rPr>
              <a:t> When a large amount of water vapor condenses, it results in the formation of clouds.</a:t>
            </a:r>
            <a:br>
              <a:rPr b="0" i="0" lang="en-US" sz="2800" u="none">
                <a:solidFill>
                  <a:srgbClr val="FF0000"/>
                </a:solidFill>
                <a:latin typeface="Tahoma"/>
                <a:ea typeface="Tahoma"/>
                <a:cs typeface="Tahoma"/>
                <a:sym typeface="Tahoma"/>
              </a:rPr>
            </a:br>
            <a:endParaRPr/>
          </a:p>
        </p:txBody>
      </p:sp>
      <p:pic>
        <p:nvPicPr>
          <p:cNvPr id="222" name="Google Shape;222;p14"/>
          <p:cNvPicPr preferRelativeResize="0"/>
          <p:nvPr>
            <p:ph idx="1" type="body"/>
          </p:nvPr>
        </p:nvPicPr>
        <p:blipFill rotWithShape="1">
          <a:blip r:embed="rId4">
            <a:alphaModFix/>
          </a:blip>
          <a:srcRect b="0" l="0" r="0" t="0"/>
          <a:stretch/>
        </p:blipFill>
        <p:spPr>
          <a:xfrm>
            <a:off x="1414462" y="2514600"/>
            <a:ext cx="6313500" cy="4114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8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cean">
  <a:themeElements>
    <a:clrScheme name="default">
      <a:dk1>
        <a:srgbClr val="FFFFFF"/>
      </a:dk1>
      <a:lt1>
        <a:srgbClr val="000099"/>
      </a:lt1>
      <a:dk2>
        <a:srgbClr val="FFFFFF"/>
      </a:dk2>
      <a:lt2>
        <a:srgbClr val="010199"/>
      </a:lt2>
      <a:accent1>
        <a:srgbClr val="33CCCC"/>
      </a:accent1>
      <a:accent2>
        <a:srgbClr val="00C600"/>
      </a:accent2>
      <a:accent3>
        <a:srgbClr val="000099"/>
      </a:accent3>
      <a:accent4>
        <a:srgbClr val="33CCCC"/>
      </a:accent4>
      <a:accent5>
        <a:srgbClr val="00C600"/>
      </a:accent5>
      <a:accent6>
        <a:srgbClr val="000099"/>
      </a:accent6>
      <a:hlink>
        <a:srgbClr val="FFCC00"/>
      </a:hlink>
      <a:folHlink>
        <a:srgbClr val="66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