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2934-A104-47AE-B692-6C89ECEF4D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F8AE-5F19-4B78-AB69-84DEFB44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7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2934-A104-47AE-B692-6C89ECEF4D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F8AE-5F19-4B78-AB69-84DEFB44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2934-A104-47AE-B692-6C89ECEF4D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F8AE-5F19-4B78-AB69-84DEFB44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2934-A104-47AE-B692-6C89ECEF4D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F8AE-5F19-4B78-AB69-84DEFB44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2934-A104-47AE-B692-6C89ECEF4D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F8AE-5F19-4B78-AB69-84DEFB44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2934-A104-47AE-B692-6C89ECEF4D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F8AE-5F19-4B78-AB69-84DEFB44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2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2934-A104-47AE-B692-6C89ECEF4D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F8AE-5F19-4B78-AB69-84DEFB44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2934-A104-47AE-B692-6C89ECEF4D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F8AE-5F19-4B78-AB69-84DEFB44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2934-A104-47AE-B692-6C89ECEF4D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F8AE-5F19-4B78-AB69-84DEFB44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2934-A104-47AE-B692-6C89ECEF4D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F8AE-5F19-4B78-AB69-84DEFB44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9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2934-A104-47AE-B692-6C89ECEF4D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F8AE-5F19-4B78-AB69-84DEFB44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1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E2934-A104-47AE-B692-6C89ECEF4D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8F8AE-5F19-4B78-AB69-84DEFB44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CONNECT</a:t>
            </a:r>
            <a:br>
              <a:rPr lang="en-US" dirty="0" smtClean="0"/>
            </a:br>
            <a:r>
              <a:rPr lang="en-US" dirty="0" smtClean="0"/>
              <a:t>BHAGAWAD GITA   </a:t>
            </a:r>
            <a:br>
              <a:rPr lang="en-US" dirty="0" smtClean="0"/>
            </a:br>
            <a:r>
              <a:rPr lang="en-US" dirty="0" smtClean="0"/>
              <a:t>GROUP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K.HARSHITHA  ;BT18GCS087</a:t>
            </a:r>
          </a:p>
          <a:p>
            <a:r>
              <a:rPr lang="en-US" dirty="0" smtClean="0"/>
              <a:t>K.MONIKA  ;BT18GCS084</a:t>
            </a:r>
          </a:p>
          <a:p>
            <a:r>
              <a:rPr lang="en-US" dirty="0" smtClean="0"/>
              <a:t>ASHWINI  ;</a:t>
            </a:r>
            <a:r>
              <a:rPr lang="en-US" dirty="0" smtClean="0"/>
              <a:t>BT18GCS055</a:t>
            </a:r>
          </a:p>
          <a:p>
            <a:r>
              <a:rPr lang="en-US" smtClean="0"/>
              <a:t>SECTION : 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7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248637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135816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427315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247221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249415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124635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3874352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1475481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</a:t>
            </a:r>
          </a:p>
          <a:p>
            <a:pPr marL="0" indent="0" algn="ctr">
              <a:buNone/>
            </a:pPr>
            <a:r>
              <a:rPr lang="en-US" sz="9600" dirty="0" smtClean="0"/>
              <a:t>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1931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94502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206471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94726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328029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43515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95869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346760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172200" cy="10969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61680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On-screen Show (4:3)</PresentationFormat>
  <Paragraphs>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COMMUNITY CONNECT BHAGAWAD GITA    GROUP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CONNECT BHAGAWAD GITA    GROUP PRESENTATION</dc:title>
  <dc:creator>Admin</dc:creator>
  <cp:lastModifiedBy>Admin</cp:lastModifiedBy>
  <cp:revision>4</cp:revision>
  <dcterms:created xsi:type="dcterms:W3CDTF">2018-11-24T08:13:36Z</dcterms:created>
  <dcterms:modified xsi:type="dcterms:W3CDTF">2018-11-24T08:34:31Z</dcterms:modified>
</cp:coreProperties>
</file>