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Proxima Nova Semibold"/>
      <p:regular r:id="rId13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ProximaNovaSemibold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ProximaNovaSemibold-boldItalic.fntdata"/><Relationship Id="rId14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683b5f93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4e683b5f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99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1A4D6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PRODUCTATHON</a:t>
            </a:r>
            <a:endParaRPr sz="3000">
              <a:solidFill>
                <a:srgbClr val="1A4D6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74100" y="995600"/>
            <a:ext cx="8995800" cy="108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75" y="-139237"/>
            <a:ext cx="1242943" cy="124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1155" y="-88672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9E2B28.png"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83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260972" y="1657350"/>
            <a:ext cx="1917878" cy="5016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Slide 1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379200" y="2463825"/>
            <a:ext cx="411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names: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Languages Used: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 flipH="1" rot="10800000">
            <a:off x="74100" y="913225"/>
            <a:ext cx="8995800" cy="108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75" y="-139237"/>
            <a:ext cx="1242943" cy="124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4955" y="-88672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9E2B28.png" id="70" name="Google Shape;7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59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4100" y="1810500"/>
            <a:ext cx="899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PROBLEM STATEMENT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the exact PROBLEM that you intend to solve.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53203" y="1123950"/>
            <a:ext cx="1773299" cy="443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 flipH="1" rot="10800000">
            <a:off x="74100" y="913225"/>
            <a:ext cx="8995800" cy="108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75" y="-139237"/>
            <a:ext cx="1242944" cy="12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4955" y="-88672"/>
            <a:ext cx="2417040" cy="114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5825" y="71025"/>
            <a:ext cx="816726" cy="82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9E2B28.png" id="81" name="Google Shape;8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5945" y="101507"/>
            <a:ext cx="761483" cy="7614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2289625"/>
            <a:ext cx="8520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Ideate your 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 and Deployment Architecture which includes but is not limited to: • Wireframes • Flow diagram/Algorithm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55601" y="1276350"/>
            <a:ext cx="2456522" cy="471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Slide 3-5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