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a6e4083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a6e4083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5ac4d8a00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5ac4d8a00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5ac4d8a00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5ac4d8a00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a6e40838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a6e40838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5ac4d8a00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5ac4d8a0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5ac4d8a00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5ac4d8a00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5ac4d8a00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5ac4d8a0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a70ee57e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a70ee57e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a70ee57e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a70ee57e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a70ee57e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a70ee57e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a70ee57e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a70ee57e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5ac4d8a00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5ac4d8a0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eb.eecs.umich.edu/~mihalcea/downloads/MELD.Raw.tar.gz" TargetMode="External"/><Relationship Id="rId4" Type="http://schemas.openxmlformats.org/officeDocument/2006/relationships/hyperlink" Target="http://web.eecs.umich.edu/~mihalcea/downloads/MELD.Features.Models.tar.gz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Language Processing Project Report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Number: G14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Ajinkya Bedekar (U101116FCS183) (D5)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Dhruva Agarwal (U101116FCS177) (D5)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used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URL: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http://web.eecs.umich.edu/~mihalcea/downloads/MELD.Raw.tar.gz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http://web.eecs.umich.edu/~mihalcea/downloads/MELD.Features.Models.tar.gz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Details of Dataset:</a:t>
            </a:r>
            <a:endParaRPr/>
          </a:p>
          <a:p>
            <a:pPr indent="-311150" lvl="0" marL="457200" rtl="0" algn="just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MELD has been created by enhancing and extending EmotionLines dataset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But it also encompasses audio and visual modality along with text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MELD </a:t>
            </a:r>
            <a:r>
              <a:rPr lang="en"/>
              <a:t>has more than 1400 dialogues and 13000 utterances from Friends TV series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utterance in a dialogue has been labeled by seven emotions -- Anger, Disgust, Sadness, Joy, Neutral, Surprise and Fear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MELD also has sentiment (positive, negative and neutral) annotation for each utterance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Authors introduced MELD dataset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Process of building dataset and results </a:t>
            </a:r>
            <a:r>
              <a:rPr lang="en"/>
              <a:t>obtained are described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MELD contains raw videos, audio segments, and transcripts for multimodal processing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Features used in experiments are also provided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MELD will be useful as training corpus for conversational emotion recognition and multimodal empathetic response generation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Based on it, future research can explore design of efficient multimodal fusion algorithms, novel ERC frameworks, as well as extraction of new features from audio, visual, and textual modalities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8" y="0"/>
            <a:ext cx="914079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Title and Author Names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Title: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MELD: A Multimodal Multi-Party Dataset for Emotion Recognition in Conversations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Authors’ Names:</a:t>
            </a:r>
            <a:endParaRPr/>
          </a:p>
          <a:p>
            <a:pPr indent="-311150" lvl="0" marL="457200" rtl="0" algn="just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Soujanya Poria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Devamanyu Hazarika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Navonil Majumder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Gautam Naik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Erik Cambria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Rada Mihalcea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Problem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Multimodal data analysis exploits information from multiple-parallel data channels for decision making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Conversational emotion recognition system can be used to generate appropriate responses by analysing user emotions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Existing (very few) works are limited to dyadic conversation </a:t>
            </a:r>
            <a:r>
              <a:rPr lang="en"/>
              <a:t>understanding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EmotionLines can be used as a resource for emotion recognition for text only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is no multimodal multi-party conversational dataset available for emotion recognition research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Authors have extended, improved, and further developed EmotionLines dataset for the multimodal scenario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ur Work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work done by our group was mainly focussed on the analysis of the dataset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analysis was mainly of classification report, confusion matrix, and precision-recall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Types of classifications: Emotion and Sentiment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Types of modality: Text, Audio, Bimodal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Pre-trained models and pickle files are used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Python module: sklearn is used for the analysis of dataset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Dialogue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950" y="1277025"/>
            <a:ext cx="8276159" cy="38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Statistics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375" y="1277025"/>
            <a:ext cx="7679257" cy="38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Distribution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0825" y="1277025"/>
            <a:ext cx="3422353" cy="38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9188" y="1277025"/>
            <a:ext cx="4365624" cy="38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group member has done what?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Ajinkya Bedekar</a:t>
            </a:r>
            <a:endParaRPr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Developing the main code for analysis of dataset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Dhruva Agarwal</a:t>
            </a:r>
            <a:endParaRPr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Developing the helper code to run the main file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