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48" y="-1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IN" b="1" u="sng" dirty="0" smtClean="0"/>
              <a:t/>
            </a:r>
            <a:br>
              <a:rPr lang="en-IN" b="1" u="sng" dirty="0" smtClean="0"/>
            </a:br>
            <a:r>
              <a:rPr lang="en-IN" b="1" u="sng" dirty="0" smtClean="0"/>
              <a:t>Applications </a:t>
            </a:r>
            <a:r>
              <a:rPr lang="en-IN" b="1" u="sng" dirty="0"/>
              <a:t>of Steiner </a:t>
            </a:r>
            <a:r>
              <a:rPr lang="en-IN" b="1" u="sng" dirty="0" smtClean="0"/>
              <a:t>Tree</a:t>
            </a:r>
            <a:br>
              <a:rPr lang="en-IN" b="1" u="sng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IN" sz="3600" dirty="0"/>
              <a:t>Any scenario where the task is to minimize cost of connection among some important locations like </a:t>
            </a: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dirty="0"/>
              <a:t>Modelling of </a:t>
            </a:r>
            <a:r>
              <a:rPr lang="en-IN" dirty="0" err="1"/>
              <a:t>Biomolecular</a:t>
            </a:r>
            <a:r>
              <a:rPr lang="en-IN" dirty="0"/>
              <a:t> Structures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VLSI Design</a:t>
            </a:r>
            <a:r>
              <a:rPr lang="en-US" dirty="0"/>
              <a:t/>
            </a:r>
            <a:br>
              <a:rPr lang="en-US" dirty="0"/>
            </a:br>
            <a:r>
              <a:rPr lang="en-IN" dirty="0" smtClean="0"/>
              <a:t>Computer </a:t>
            </a:r>
            <a:r>
              <a:rPr lang="en-IN" dirty="0"/>
              <a:t>Networks, etc</a:t>
            </a:r>
            <a:r>
              <a:rPr lang="en-IN" dirty="0"/>
              <a:t>.</a:t>
            </a:r>
            <a:br>
              <a:rPr lang="en-IN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03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Applications of Steiner Tree  Any scenario where the task is to minimize cost of connection among some important locations like  Modelling of Biomolecular Structures VLSI Design Computer Networks, etc.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Applications of Steiner Tree  Any scenario where the task is to minimize cost of connection among some important locations like  Modelling of Biomolecular Structures VLSI Design Computer Networks, etc.  </dc:title>
  <dc:creator>Ajay Sharma</dc:creator>
  <cp:lastModifiedBy>admin</cp:lastModifiedBy>
  <cp:revision>1</cp:revision>
  <dcterms:created xsi:type="dcterms:W3CDTF">2006-08-16T00:00:00Z</dcterms:created>
  <dcterms:modified xsi:type="dcterms:W3CDTF">2017-11-19T09:56:12Z</dcterms:modified>
</cp:coreProperties>
</file>