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74AE7-1A57-49A1-9C63-016B25B61E73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2882-0E21-4602-94BD-3FE293872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6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32882-0E21-4602-94BD-3FE29387276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3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1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02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1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0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9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034C-0A08-4A16-B947-4EA16CB85F57}" type="datetimeFigureOut">
              <a:rPr lang="en-IN" smtClean="0"/>
              <a:t>19-11-2017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D503-DD14-4288-B639-14357C52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3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1. Sort all the edges in non-decreasing order of their weight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>2. Pick the smallest edge. Check if it forms a cycle with the spanning tree formed so far. If cycle is not formed, include this edge. Else, discard it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>3. Repeat step#2 until there are (V-1) edges in the spanning tree.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619672" y="188640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/>
              <a:t>    KRUSKAL’S  ALGORITHM</a:t>
            </a:r>
            <a:endParaRPr lang="en-IN" sz="3600" dirty="0"/>
          </a:p>
        </p:txBody>
      </p:sp>
      <p:pic>
        <p:nvPicPr>
          <p:cNvPr id="1026" name="Picture 2" descr="C:\Users\AETUK\Desktop\discrete project\Fig-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" y="3811881"/>
            <a:ext cx="3779118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ETUK\Desktop\discrete project\fig8new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82" y="3938604"/>
            <a:ext cx="4052018" cy="186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995936" y="486915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PSEUDU CODE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        MST- KRUSKAL(G):</a:t>
            </a:r>
          </a:p>
          <a:p>
            <a:pPr marL="0" indent="0">
              <a:buNone/>
            </a:pPr>
            <a:r>
              <a:rPr lang="en-US" sz="2000" b="1" dirty="0" smtClean="0"/>
              <a:t>      1  A = ∅ </a:t>
            </a:r>
          </a:p>
          <a:p>
            <a:pPr marL="0" indent="0">
              <a:buNone/>
            </a:pPr>
            <a:r>
              <a:rPr lang="en-US" sz="2000" b="1" dirty="0" smtClean="0"/>
              <a:t>      2  </a:t>
            </a:r>
            <a:r>
              <a:rPr lang="en-US" sz="2000" b="1" dirty="0" err="1" smtClean="0"/>
              <a:t>foreach</a:t>
            </a:r>
            <a:r>
              <a:rPr lang="en-US" sz="2000" b="1" dirty="0" smtClean="0"/>
              <a:t>  v ∈ G.V: </a:t>
            </a:r>
          </a:p>
          <a:p>
            <a:pPr marL="0" indent="0">
              <a:buNone/>
            </a:pPr>
            <a:r>
              <a:rPr lang="en-US" sz="2000" b="1" dirty="0" smtClean="0"/>
              <a:t>      3         MAKE-SET(v) </a:t>
            </a:r>
          </a:p>
          <a:p>
            <a:pPr marL="0" indent="0">
              <a:buNone/>
            </a:pPr>
            <a:r>
              <a:rPr lang="en-US" sz="2000" b="1" dirty="0" smtClean="0"/>
              <a:t>      4  </a:t>
            </a:r>
            <a:r>
              <a:rPr lang="en-US" sz="2000" b="1" dirty="0" err="1" smtClean="0"/>
              <a:t>foreach</a:t>
            </a:r>
            <a:r>
              <a:rPr lang="en-US" sz="2000" b="1" dirty="0" smtClean="0"/>
              <a:t>  (u, v) in G.E ordered by weight(u, v), increasing:</a:t>
            </a:r>
          </a:p>
          <a:p>
            <a:pPr marL="0" indent="0">
              <a:buNone/>
            </a:pPr>
            <a:r>
              <a:rPr lang="en-US" sz="2000" b="1" dirty="0" smtClean="0"/>
              <a:t>      5        If FIND-SET(u) ≠ FIND-SET(v):</a:t>
            </a:r>
          </a:p>
          <a:p>
            <a:pPr marL="0" indent="0">
              <a:buNone/>
            </a:pPr>
            <a:r>
              <a:rPr lang="en-US" sz="2000" b="1" dirty="0" smtClean="0"/>
              <a:t>      6                   A = A ∪ {(u, v)}</a:t>
            </a:r>
          </a:p>
          <a:p>
            <a:pPr marL="0" indent="0">
              <a:buNone/>
            </a:pPr>
            <a:r>
              <a:rPr lang="en-US" sz="2000" b="1" dirty="0" smtClean="0"/>
              <a:t>      7                   UNION(u, v)</a:t>
            </a:r>
          </a:p>
          <a:p>
            <a:pPr marL="0" indent="0">
              <a:buNone/>
            </a:pPr>
            <a:r>
              <a:rPr lang="en-US" sz="2000" b="1" dirty="0" smtClean="0"/>
              <a:t>      8 return A</a:t>
            </a:r>
          </a:p>
          <a:p>
            <a:pPr marL="457200" indent="-457200">
              <a:buAutoNum type="arabicPeriod"/>
            </a:pPr>
            <a:r>
              <a:rPr lang="en-US" sz="2000" b="1" dirty="0" smtClean="0"/>
              <a:t>O(1)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2,3.  A Very Slowly Growing Function                               O(</a:t>
            </a:r>
            <a:r>
              <a:rPr lang="en-US" sz="2000" b="1" dirty="0" err="1" smtClean="0"/>
              <a:t>ElogE</a:t>
            </a:r>
            <a:r>
              <a:rPr lang="en-US" sz="2000" b="1" dirty="0" smtClean="0"/>
              <a:t>) or</a:t>
            </a:r>
          </a:p>
          <a:p>
            <a:pPr marL="0" indent="0">
              <a:buNone/>
            </a:pPr>
            <a:r>
              <a:rPr lang="en-US" sz="2000" b="1" dirty="0" smtClean="0"/>
              <a:t>4. O(E log (E))                                                                          O(</a:t>
            </a:r>
            <a:r>
              <a:rPr lang="en-US" sz="2000" b="1" dirty="0" err="1" smtClean="0"/>
              <a:t>ElogV</a:t>
            </a:r>
            <a:r>
              <a:rPr lang="en-US" sz="2000" b="1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5,6,7,8.  O(E log(V))</a:t>
            </a:r>
          </a:p>
          <a:p>
            <a:pPr marL="0" indent="0">
              <a:buNone/>
            </a:pPr>
            <a:endParaRPr lang="en-IN" sz="2000" b="1" dirty="0"/>
          </a:p>
        </p:txBody>
      </p:sp>
      <p:sp>
        <p:nvSpPr>
          <p:cNvPr id="6" name="Right Brace 5"/>
          <p:cNvSpPr/>
          <p:nvPr/>
        </p:nvSpPr>
        <p:spPr>
          <a:xfrm>
            <a:off x="4644008" y="5013176"/>
            <a:ext cx="648072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KRUSKAL’S ALGORITHM FOR </a:t>
            </a:r>
            <a:br>
              <a:rPr lang="en-IN" dirty="0" smtClean="0"/>
            </a:br>
            <a:r>
              <a:rPr lang="en-IN" dirty="0" smtClean="0"/>
              <a:t>A BIG GRAPH(MORE VERTICES)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2632551"/>
            <a:ext cx="2392680" cy="2461260"/>
          </a:xfrm>
        </p:spPr>
      </p:pic>
    </p:spTree>
    <p:extLst>
      <p:ext uri="{BB962C8B-B14F-4D97-AF65-F5344CB8AC3E}">
        <p14:creationId xmlns:p14="http://schemas.microsoft.com/office/powerpoint/2010/main" val="33688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1) Create a set </a:t>
            </a:r>
            <a:r>
              <a:rPr lang="en-US" b="1" dirty="0" err="1"/>
              <a:t>mstSet</a:t>
            </a:r>
            <a:r>
              <a:rPr lang="en-US" b="1" dirty="0"/>
              <a:t> that keeps track of vertices already included in MST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2) Assign a key value to all vertices in the input graph. Initialize all key values as INFINITE. Assign key value as 0 for the first vertex so that it is picked first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3) While </a:t>
            </a:r>
            <a:r>
              <a:rPr lang="en-US" b="1" dirty="0" err="1"/>
              <a:t>mstSet</a:t>
            </a:r>
            <a:r>
              <a:rPr lang="en-US" b="1" dirty="0"/>
              <a:t> doesn’t include all vertices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….a) Pick a vertex u which is not there in </a:t>
            </a:r>
            <a:r>
              <a:rPr lang="en-US" b="1" dirty="0" err="1"/>
              <a:t>mstSet</a:t>
            </a:r>
            <a:r>
              <a:rPr lang="en-US" b="1" dirty="0"/>
              <a:t> and has minimum key value.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….b) Include u to </a:t>
            </a:r>
            <a:r>
              <a:rPr lang="en-US" b="1" dirty="0" err="1"/>
              <a:t>mstSet</a:t>
            </a:r>
            <a:r>
              <a:rPr lang="en-US" b="1" dirty="0"/>
              <a:t>.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….c) Update key value of all adjacent vertices of u. To update the key values, iterate through all adjacent vertices. For every adjacent vertex v, if weight of edge u-v is less than the previous key value of v, update the key value as weight of u-v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8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3074" name="Picture 2" descr="C:\Users\AETUK\Desktop\discrete project\Fig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3816424" cy="195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ETUK\Desktop\discrete project\MST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40969"/>
            <a:ext cx="3202302" cy="17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427984" y="404313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BETWEEN</a:t>
            </a:r>
            <a:endParaRPr lang="en-IN" dirty="0"/>
          </a:p>
        </p:txBody>
      </p:sp>
      <p:pic>
        <p:nvPicPr>
          <p:cNvPr id="7170" name="Picture 2" descr="C:\Users\AETUK\Desktop\discrete project\MST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62119"/>
            <a:ext cx="20002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ETUK\Desktop\discrete project\MS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762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ETUK\Desktop\discrete project\MS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2120"/>
            <a:ext cx="14287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ETUK\Desktop\discrete project\MST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14287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475656" y="3724107"/>
            <a:ext cx="360040" cy="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35896" y="373094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00192" y="373094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WORKS(DEMO)</a:t>
            </a:r>
            <a:endParaRPr lang="en-IN" dirty="0"/>
          </a:p>
        </p:txBody>
      </p:sp>
      <p:pic>
        <p:nvPicPr>
          <p:cNvPr id="4098" name="Picture 2" descr="C:\Users\AETUK\Desktop\discrete project\PrimAlgDem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90713"/>
            <a:ext cx="29908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The complexity of prim’s is O(V^2) if Adjacency matrix is used.</a:t>
            </a:r>
          </a:p>
          <a:p>
            <a:r>
              <a:rPr lang="en-IN" b="1" dirty="0" smtClean="0"/>
              <a:t>If Adjacency list is used then O(</a:t>
            </a:r>
            <a:r>
              <a:rPr lang="en-IN" b="1" dirty="0" err="1" smtClean="0"/>
              <a:t>Elog</a:t>
            </a:r>
            <a:r>
              <a:rPr lang="en-IN" b="1" dirty="0" smtClean="0"/>
              <a:t>(V)).</a:t>
            </a:r>
          </a:p>
        </p:txBody>
      </p:sp>
    </p:spTree>
    <p:extLst>
      <p:ext uri="{BB962C8B-B14F-4D97-AF65-F5344CB8AC3E}">
        <p14:creationId xmlns:p14="http://schemas.microsoft.com/office/powerpoint/2010/main" val="18649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139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PSEUDU CODE</vt:lpstr>
      <vt:lpstr>KRUSKAL’S ALGORITHM FOR  A BIG GRAPH(MORE VERTICES)</vt:lpstr>
      <vt:lpstr>PRIM’S ALGORITHM</vt:lpstr>
      <vt:lpstr>example</vt:lpstr>
      <vt:lpstr>STEPS IN BETWEEN</vt:lpstr>
      <vt:lpstr>HOW IT WORKS(DEMO)</vt:lpstr>
      <vt:lpstr>TIME COMPLEXITY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AETUKURI SRINATH</dc:creator>
  <cp:lastModifiedBy>AETUKURI SRINATH</cp:lastModifiedBy>
  <cp:revision>5</cp:revision>
  <dcterms:created xsi:type="dcterms:W3CDTF">2017-11-19T10:39:09Z</dcterms:created>
  <dcterms:modified xsi:type="dcterms:W3CDTF">2017-11-19T11:29:32Z</dcterms:modified>
</cp:coreProperties>
</file>