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4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geeksforgeeks.org/wp-content/uploads/steiner.png"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143000"/>
            <a:ext cx="7772400" cy="1470025"/>
          </a:xfrm>
        </p:spPr>
        <p:txBody>
          <a:bodyPr>
            <a:normAutofit fontScale="90000"/>
          </a:bodyPr>
          <a:lstStyle/>
          <a:p>
            <a:r>
              <a:rPr lang="en-US" dirty="0"/>
              <a:t> What is </a:t>
            </a:r>
            <a:r>
              <a:rPr lang="en-US" dirty="0" err="1"/>
              <a:t>steiner</a:t>
            </a:r>
            <a:r>
              <a:rPr lang="en-US" dirty="0"/>
              <a:t> tree?</a:t>
            </a:r>
            <a:br>
              <a:rPr lang="en-US" dirty="0"/>
            </a:br>
            <a:r>
              <a:rPr lang="en-US" dirty="0"/>
              <a:t>    </a:t>
            </a:r>
            <a:r>
              <a:rPr lang="en-US" sz="3100" dirty="0"/>
              <a:t>The problem of "Shortest Connectivity”</a:t>
            </a:r>
            <a:br>
              <a:rPr lang="en-US" sz="3100" dirty="0"/>
            </a:br>
            <a:r>
              <a:rPr lang="en-US" sz="3100" dirty="0"/>
              <a:t>The given set of vertices is called </a:t>
            </a:r>
            <a:r>
              <a:rPr lang="en-US" sz="3100" b="1" i="1" dirty="0"/>
              <a:t>Terminal     Vertices</a:t>
            </a:r>
            <a:r>
              <a:rPr lang="en-US" sz="3100" dirty="0"/>
              <a:t> and other vertices that are used to construct     Steiner tree are called </a:t>
            </a:r>
            <a:r>
              <a:rPr lang="en-US" sz="3100" b="1" i="1" dirty="0"/>
              <a:t>Steiner vertices</a:t>
            </a:r>
            <a:r>
              <a:rPr lang="en-US" sz="3100" dirty="0"/>
              <a:t>.</a:t>
            </a:r>
          </a:p>
        </p:txBody>
      </p:sp>
      <p:sp>
        <p:nvSpPr>
          <p:cNvPr id="3" name="Subtitle 2"/>
          <p:cNvSpPr>
            <a:spLocks noGrp="1"/>
          </p:cNvSpPr>
          <p:nvPr>
            <p:ph type="subTitle" idx="1"/>
          </p:nvPr>
        </p:nvSpPr>
        <p:spPr>
          <a:xfrm>
            <a:off x="-1409700" y="5638800"/>
            <a:ext cx="6400800" cy="1752600"/>
          </a:xfrm>
        </p:spPr>
        <p:txBody>
          <a:bodyPr/>
          <a:lstStyle/>
          <a:p>
            <a:endParaRPr lang="en-US" dirty="0"/>
          </a:p>
          <a:p>
            <a:pPr marL="457200" indent="-457200">
              <a:buFont typeface="Arial" pitchFamily="34" charset="0"/>
              <a:buChar char="•"/>
            </a:pPr>
            <a:r>
              <a:rPr lang="en-US" sz="2800" dirty="0"/>
              <a:t>NP-Complete</a:t>
            </a:r>
            <a:endParaRPr lang="en-US" sz="2800" dirty="0"/>
          </a:p>
          <a:p>
            <a:endParaRPr lang="en-US" dirty="0">
              <a:solidFill>
                <a:schemeClr val="tx1"/>
              </a:solidFill>
            </a:endParaRPr>
          </a:p>
        </p:txBody>
      </p:sp>
      <p:pic>
        <p:nvPicPr>
          <p:cNvPr id="6" name="Picture 5" descr="steiner">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2057400" cy="2971800"/>
          </a:xfrm>
          <a:prstGeom prst="rect">
            <a:avLst/>
          </a:prstGeom>
          <a:noFill/>
          <a:ln>
            <a:noFill/>
          </a:ln>
        </p:spPr>
      </p:pic>
      <p:pic>
        <p:nvPicPr>
          <p:cNvPr id="2052" name="Picture 4" descr="https://upload.wikimedia.org/wikipedia/commons/thumb/3/3f/Steiner_3_points.svg/220px-Steiner_3_points.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013461"/>
            <a:ext cx="20955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e/e4/Steiner_4_points.svg/220px-Steiner_4_points.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4495800"/>
            <a:ext cx="2095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50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t>
            </a:r>
            <a:r>
              <a:rPr lang="en-US" dirty="0" smtClean="0"/>
              <a:t>ell-known variants of minimum </a:t>
            </a:r>
            <a:r>
              <a:rPr lang="en-US" dirty="0" err="1" smtClean="0"/>
              <a:t>steiner</a:t>
            </a:r>
            <a:r>
              <a:rPr lang="en-US" dirty="0" smtClean="0"/>
              <a:t> trees</a:t>
            </a:r>
            <a:endParaRPr lang="en-US" dirty="0"/>
          </a:p>
        </p:txBody>
      </p:sp>
      <p:sp>
        <p:nvSpPr>
          <p:cNvPr id="3" name="Content Placeholder 2"/>
          <p:cNvSpPr>
            <a:spLocks noGrp="1"/>
          </p:cNvSpPr>
          <p:nvPr>
            <p:ph idx="1"/>
          </p:nvPr>
        </p:nvSpPr>
        <p:spPr>
          <a:xfrm>
            <a:off x="457200" y="1905000"/>
            <a:ext cx="8229600" cy="4525963"/>
          </a:xfrm>
        </p:spPr>
        <p:txBody>
          <a:bodyPr/>
          <a:lstStyle/>
          <a:p>
            <a:r>
              <a:rPr lang="en-US" dirty="0"/>
              <a:t>Euclidean Steiner tree</a:t>
            </a:r>
          </a:p>
          <a:p>
            <a:r>
              <a:rPr lang="en-US" dirty="0"/>
              <a:t>Rectilinear Steiner tree</a:t>
            </a:r>
          </a:p>
          <a:p>
            <a:r>
              <a:rPr lang="en-US" dirty="0"/>
              <a:t>Steiner tree in graphs and </a:t>
            </a:r>
            <a:r>
              <a:rPr lang="en-US" dirty="0" smtClean="0"/>
              <a:t>variants</a:t>
            </a:r>
          </a:p>
          <a:p>
            <a:pPr algn="ctr"/>
            <a:r>
              <a:rPr lang="en-US" b="1" i="1" dirty="0"/>
              <a:t>k</a:t>
            </a:r>
            <a:r>
              <a:rPr lang="en-US" b="1" dirty="0"/>
              <a:t>-edge-connected Steiner network </a:t>
            </a:r>
            <a:r>
              <a:rPr lang="en-US" b="1" dirty="0" smtClean="0"/>
              <a:t>problem</a:t>
            </a:r>
          </a:p>
          <a:p>
            <a:pPr algn="ctr"/>
            <a:r>
              <a:rPr lang="en-US" b="1" i="1" dirty="0"/>
              <a:t>k</a:t>
            </a:r>
            <a:r>
              <a:rPr lang="en-US" b="1" dirty="0"/>
              <a:t>-vertex-connected Steiner network problem</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594918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33</Words>
  <Application>Microsoft Office PowerPoint</Application>
  <PresentationFormat>On-screen Show (4:3)</PresentationFormat>
  <Paragraphs>10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 What is steiner tree?     The problem of "Shortest Connectivity” The given set of vertices is called Terminal     Vertices and other vertices that are used to construct     Steiner tree are called Steiner vertices.</vt:lpstr>
      <vt:lpstr>Well-known variants of minimum steiner trees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steiner tree?           The problem of "Shortest Connectivity” The given set of vertices is called Terminal     Vertices and other vertices that are used to construct     Steiner tree are called Steiner vertices.</dc:title>
  <dc:creator>Ajay Sharma</dc:creator>
  <cp:lastModifiedBy>admin</cp:lastModifiedBy>
  <cp:revision>4</cp:revision>
  <dcterms:created xsi:type="dcterms:W3CDTF">2006-08-16T00:00:00Z</dcterms:created>
  <dcterms:modified xsi:type="dcterms:W3CDTF">2017-11-19T04:55:36Z</dcterms:modified>
</cp:coreProperties>
</file>