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NKYA BEDEKAR" userId="682b254421872a13" providerId="LiveId" clId="{C890BC30-DF2C-4EAC-9249-6BC41A47F296}"/>
    <pc:docChg chg="custSel delSld modSld">
      <pc:chgData name="AJINKYA BEDEKAR" userId="682b254421872a13" providerId="LiveId" clId="{C890BC30-DF2C-4EAC-9249-6BC41A47F296}" dt="2017-11-29T07:12:26.892" v="1514" actId="255"/>
      <pc:docMkLst>
        <pc:docMk/>
      </pc:docMkLst>
      <pc:sldChg chg="modSp">
        <pc:chgData name="AJINKYA BEDEKAR" userId="682b254421872a13" providerId="LiveId" clId="{C890BC30-DF2C-4EAC-9249-6BC41A47F296}" dt="2017-11-29T07:12:26.892" v="1514" actId="255"/>
        <pc:sldMkLst>
          <pc:docMk/>
          <pc:sldMk cId="2692836905" sldId="257"/>
        </pc:sldMkLst>
        <pc:spChg chg="mod">
          <ac:chgData name="AJINKYA BEDEKAR" userId="682b254421872a13" providerId="LiveId" clId="{C890BC30-DF2C-4EAC-9249-6BC41A47F296}" dt="2017-11-29T07:12:26.892" v="1514" actId="255"/>
          <ac:spMkLst>
            <pc:docMk/>
            <pc:sldMk cId="2692836905" sldId="257"/>
            <ac:spMk id="3" creationId="{F9566B07-73CF-4826-9146-8FF0DAFBA5C4}"/>
          </ac:spMkLst>
        </pc:spChg>
      </pc:sldChg>
      <pc:sldChg chg="modSp">
        <pc:chgData name="AJINKYA BEDEKAR" userId="682b254421872a13" providerId="LiveId" clId="{C890BC30-DF2C-4EAC-9249-6BC41A47F296}" dt="2017-11-29T07:12:11.409" v="1512" actId="255"/>
        <pc:sldMkLst>
          <pc:docMk/>
          <pc:sldMk cId="1332706088" sldId="258"/>
        </pc:sldMkLst>
        <pc:spChg chg="mod">
          <ac:chgData name="AJINKYA BEDEKAR" userId="682b254421872a13" providerId="LiveId" clId="{C890BC30-DF2C-4EAC-9249-6BC41A47F296}" dt="2017-11-29T07:12:11.409" v="1512" actId="255"/>
          <ac:spMkLst>
            <pc:docMk/>
            <pc:sldMk cId="1332706088" sldId="258"/>
            <ac:spMk id="3" creationId="{F9566B07-73CF-4826-9146-8FF0DAFBA5C4}"/>
          </ac:spMkLst>
        </pc:spChg>
      </pc:sldChg>
      <pc:sldChg chg="modSp">
        <pc:chgData name="AJINKYA BEDEKAR" userId="682b254421872a13" providerId="LiveId" clId="{C890BC30-DF2C-4EAC-9249-6BC41A47F296}" dt="2017-11-29T07:12:03.587" v="1511" actId="255"/>
        <pc:sldMkLst>
          <pc:docMk/>
          <pc:sldMk cId="940288562" sldId="259"/>
        </pc:sldMkLst>
        <pc:spChg chg="mod">
          <ac:chgData name="AJINKYA BEDEKAR" userId="682b254421872a13" providerId="LiveId" clId="{C890BC30-DF2C-4EAC-9249-6BC41A47F296}" dt="2017-11-29T07:12:03.587" v="1511" actId="255"/>
          <ac:spMkLst>
            <pc:docMk/>
            <pc:sldMk cId="940288562" sldId="259"/>
            <ac:spMk id="3" creationId="{F9566B07-73CF-4826-9146-8FF0DAFBA5C4}"/>
          </ac:spMkLst>
        </pc:spChg>
      </pc:sldChg>
      <pc:sldChg chg="addSp delSp modSp">
        <pc:chgData name="AJINKYA BEDEKAR" userId="682b254421872a13" providerId="LiveId" clId="{C890BC30-DF2C-4EAC-9249-6BC41A47F296}" dt="2017-11-29T07:11:45.021" v="1509" actId="255"/>
        <pc:sldMkLst>
          <pc:docMk/>
          <pc:sldMk cId="3052101221" sldId="260"/>
        </pc:sldMkLst>
        <pc:spChg chg="mod">
          <ac:chgData name="AJINKYA BEDEKAR" userId="682b254421872a13" providerId="LiveId" clId="{C890BC30-DF2C-4EAC-9249-6BC41A47F296}" dt="2017-11-29T07:11:45.021" v="1509" actId="255"/>
          <ac:spMkLst>
            <pc:docMk/>
            <pc:sldMk cId="3052101221" sldId="260"/>
            <ac:spMk id="3" creationId="{F9566B07-73CF-4826-9146-8FF0DAFBA5C4}"/>
          </ac:spMkLst>
        </pc:spChg>
        <pc:picChg chg="add del mod">
          <ac:chgData name="AJINKYA BEDEKAR" userId="682b254421872a13" providerId="LiveId" clId="{C890BC30-DF2C-4EAC-9249-6BC41A47F296}" dt="2017-11-28T08:46:23.358" v="170" actId="478"/>
          <ac:picMkLst>
            <pc:docMk/>
            <pc:sldMk cId="3052101221" sldId="260"/>
            <ac:picMk id="5" creationId="{315E941E-277F-4C45-830D-D95E6E1A9441}"/>
          </ac:picMkLst>
        </pc:picChg>
        <pc:picChg chg="add del mod">
          <ac:chgData name="AJINKYA BEDEKAR" userId="682b254421872a13" providerId="LiveId" clId="{C890BC30-DF2C-4EAC-9249-6BC41A47F296}" dt="2017-11-26T20:19:19.545" v="155" actId="478"/>
          <ac:picMkLst>
            <pc:docMk/>
            <pc:sldMk cId="3052101221" sldId="260"/>
            <ac:picMk id="7" creationId="{68D99C8D-A459-48F9-8CA9-7928CFD0BC1C}"/>
          </ac:picMkLst>
        </pc:picChg>
        <pc:picChg chg="add del mod">
          <ac:chgData name="AJINKYA BEDEKAR" userId="682b254421872a13" providerId="LiveId" clId="{C890BC30-DF2C-4EAC-9249-6BC41A47F296}" dt="2017-11-28T08:46:28.631" v="172" actId="478"/>
          <ac:picMkLst>
            <pc:docMk/>
            <pc:sldMk cId="3052101221" sldId="260"/>
            <ac:picMk id="9" creationId="{48B954C5-70A4-47B7-9275-FD2AA2248A33}"/>
          </ac:picMkLst>
        </pc:picChg>
        <pc:picChg chg="add del mod">
          <ac:chgData name="AJINKYA BEDEKAR" userId="682b254421872a13" providerId="LiveId" clId="{C890BC30-DF2C-4EAC-9249-6BC41A47F296}" dt="2017-11-28T08:46:31.174" v="173" actId="478"/>
          <ac:picMkLst>
            <pc:docMk/>
            <pc:sldMk cId="3052101221" sldId="260"/>
            <ac:picMk id="11" creationId="{925C4289-7EC1-4542-A0C0-22805A0D4263}"/>
          </ac:picMkLst>
        </pc:picChg>
        <pc:picChg chg="add del mod">
          <ac:chgData name="AJINKYA BEDEKAR" userId="682b254421872a13" providerId="LiveId" clId="{C890BC30-DF2C-4EAC-9249-6BC41A47F296}" dt="2017-11-28T08:46:25.957" v="171" actId="478"/>
          <ac:picMkLst>
            <pc:docMk/>
            <pc:sldMk cId="3052101221" sldId="260"/>
            <ac:picMk id="13" creationId="{E4BDA71F-8A1C-41B2-8475-FCF86FEBAA82}"/>
          </ac:picMkLst>
        </pc:picChg>
      </pc:sldChg>
      <pc:sldChg chg="modSp">
        <pc:chgData name="AJINKYA BEDEKAR" userId="682b254421872a13" providerId="LiveId" clId="{C890BC30-DF2C-4EAC-9249-6BC41A47F296}" dt="2017-11-29T07:11:50.975" v="1510" actId="255"/>
        <pc:sldMkLst>
          <pc:docMk/>
          <pc:sldMk cId="2937771911" sldId="261"/>
        </pc:sldMkLst>
        <pc:spChg chg="mod">
          <ac:chgData name="AJINKYA BEDEKAR" userId="682b254421872a13" providerId="LiveId" clId="{C890BC30-DF2C-4EAC-9249-6BC41A47F296}" dt="2017-11-29T07:11:50.975" v="1510" actId="255"/>
          <ac:spMkLst>
            <pc:docMk/>
            <pc:sldMk cId="2937771911" sldId="261"/>
            <ac:spMk id="3" creationId="{F9566B07-73CF-4826-9146-8FF0DAFBA5C4}"/>
          </ac:spMkLst>
        </pc:spChg>
      </pc:sldChg>
      <pc:sldChg chg="del">
        <pc:chgData name="AJINKYA BEDEKAR" userId="682b254421872a13" providerId="LiveId" clId="{C890BC30-DF2C-4EAC-9249-6BC41A47F296}" dt="2017-11-29T07:11:28.456" v="1508" actId="2696"/>
        <pc:sldMkLst>
          <pc:docMk/>
          <pc:sldMk cId="2805982472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0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31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90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87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4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18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6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11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78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6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485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49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71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4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00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89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36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86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786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3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1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2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82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1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55A46A-8F38-476F-AFDB-43A5720B70A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71EC9-FB07-46EA-B087-0BCA72EF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4FDB2D2-F597-4B78-807D-3A7A75638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75"/>
            <a:ext cx="32861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72D1F6-9FD6-470A-A055-EF996EACE73A}"/>
              </a:ext>
            </a:extLst>
          </p:cNvPr>
          <p:cNvSpPr/>
          <p:nvPr/>
        </p:nvSpPr>
        <p:spPr>
          <a:xfrm>
            <a:off x="3286125" y="0"/>
            <a:ext cx="890587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NIIT UNIVERSITY CAB SERVICE</a:t>
            </a:r>
          </a:p>
        </p:txBody>
      </p:sp>
      <p:pic>
        <p:nvPicPr>
          <p:cNvPr id="8" name="Picture 7" descr="NUCS">
            <a:extLst>
              <a:ext uri="{FF2B5EF4-FFF2-40B4-BE49-F238E27FC236}">
                <a16:creationId xmlns:a16="http://schemas.microsoft.com/office/drawing/2014/main" id="{C5B44B65-B1E1-4CD2-BF83-39BE6EC29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4848" y="4890514"/>
            <a:ext cx="5397500" cy="177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905A40-CC1B-4888-B3BD-FCB148DE1419}"/>
              </a:ext>
            </a:extLst>
          </p:cNvPr>
          <p:cNvSpPr/>
          <p:nvPr/>
        </p:nvSpPr>
        <p:spPr>
          <a:xfrm>
            <a:off x="0" y="1583947"/>
            <a:ext cx="1219199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AJINKYA BEDEKAR (U101116FCS183) (S1)</a:t>
            </a:r>
          </a:p>
          <a:p>
            <a:pPr algn="just"/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BIREN SHARMA (U101116FCS246) (S4)</a:t>
            </a:r>
          </a:p>
          <a:p>
            <a:pPr algn="just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RINKAL SINGH (U101116FCS283) (S4)</a:t>
            </a:r>
          </a:p>
          <a:p>
            <a:pPr algn="just"/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SHANTANU BAHUGUNA (U101116FCS248) (S5)</a:t>
            </a:r>
          </a:p>
          <a:p>
            <a:pPr algn="just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YOGESH SHARMA (U101116FCS247) (S3)</a:t>
            </a:r>
          </a:p>
        </p:txBody>
      </p:sp>
    </p:spTree>
    <p:extLst>
      <p:ext uri="{BB962C8B-B14F-4D97-AF65-F5344CB8AC3E}">
        <p14:creationId xmlns:p14="http://schemas.microsoft.com/office/powerpoint/2010/main" val="305957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72448 -0.009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24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8 -0.00902 L 1.45247 -0.0189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93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B87C-21C8-42F0-83AD-EEA78E972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616199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66B07-73CF-4826-9146-8FF0DAFBA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616198"/>
            <a:ext cx="12192000" cy="424180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The objective of our project is to provide an Android app and Website for cab services to each and every member of NIIT UNIVERSITY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The client saves a large amount of money by availing special offers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The client gains the ability to book cabs from anywhere and anytime as per their convenience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The client saves a large amount of time as using the Android app is much easier and takes a lesser amount of time to book a cab as compared to the one when booking the same by calling a driver</a:t>
            </a:r>
          </a:p>
        </p:txBody>
      </p:sp>
    </p:spTree>
    <p:extLst>
      <p:ext uri="{BB962C8B-B14F-4D97-AF65-F5344CB8AC3E}">
        <p14:creationId xmlns:p14="http://schemas.microsoft.com/office/powerpoint/2010/main" val="269283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B87C-21C8-42F0-83AD-EEA78E972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616199"/>
          </a:xfrm>
        </p:spPr>
        <p:txBody>
          <a:bodyPr/>
          <a:lstStyle/>
          <a:p>
            <a:pPr algn="ctr"/>
            <a:r>
              <a:rPr lang="en-US" dirty="0"/>
              <a:t>WORK DONE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66B07-73CF-4826-9146-8FF0DAFBA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616198"/>
            <a:ext cx="12192000" cy="424180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App Design and Development – Ajinkya Bedekar, and Shantanu Bahuguna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Website Design and Development – Biren Sharma, and Yogesh Sharma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Backend (Google Firebase) – Rinkal Singh</a:t>
            </a:r>
          </a:p>
        </p:txBody>
      </p:sp>
    </p:spTree>
    <p:extLst>
      <p:ext uri="{BB962C8B-B14F-4D97-AF65-F5344CB8AC3E}">
        <p14:creationId xmlns:p14="http://schemas.microsoft.com/office/powerpoint/2010/main" val="133270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B87C-21C8-42F0-83AD-EEA78E972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616199"/>
          </a:xfrm>
        </p:spPr>
        <p:txBody>
          <a:bodyPr/>
          <a:lstStyle/>
          <a:p>
            <a:pPr algn="ctr"/>
            <a:r>
              <a:rPr lang="en-US" dirty="0"/>
              <a:t>TECHNOLOGIES BEING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66B07-73CF-4826-9146-8FF0DAFBA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616198"/>
            <a:ext cx="12192000" cy="424180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Java, HTML, CSS, Bootstrap, and JavaScript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Android Studio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Note Pad ++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Google Firebase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Form Site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94028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B87C-21C8-42F0-83AD-EEA78E972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616199"/>
          </a:xfrm>
        </p:spPr>
        <p:txBody>
          <a:bodyPr/>
          <a:lstStyle/>
          <a:p>
            <a:pPr algn="ctr"/>
            <a:r>
              <a:rPr lang="en-US" dirty="0"/>
              <a:t>EXPERIMENTS AND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66B07-73CF-4826-9146-8FF0DAFBA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616198"/>
            <a:ext cx="12192000" cy="4241801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The android app is powered by Google Firebase and website is powered by Formsite for real time database.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Easy to install APK and user friendly UI.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The app takes the pin location of the user of the app as soon as the user logs in to the application.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The driver nearest to the location of the client gets the notification for confirming the pickup of the client.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The client gets the notification of confirmed booking of cab.</a:t>
            </a:r>
          </a:p>
        </p:txBody>
      </p:sp>
    </p:spTree>
    <p:extLst>
      <p:ext uri="{BB962C8B-B14F-4D97-AF65-F5344CB8AC3E}">
        <p14:creationId xmlns:p14="http://schemas.microsoft.com/office/powerpoint/2010/main" val="305210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B87C-21C8-42F0-83AD-EEA78E972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616199"/>
          </a:xfrm>
        </p:spPr>
        <p:txBody>
          <a:bodyPr/>
          <a:lstStyle/>
          <a:p>
            <a:pPr algn="ctr"/>
            <a:r>
              <a:rPr lang="en-US" dirty="0"/>
              <a:t>ANY WORK LEFT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66B07-73CF-4826-9146-8FF0DAFBA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616198"/>
            <a:ext cx="12192000" cy="424180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Hiring vehicles, and drivers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To decide travel cost and over all cost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Online payment 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Proper web hosting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“Ride Later” option will be implemented in further versions of Android app</a:t>
            </a:r>
          </a:p>
        </p:txBody>
      </p:sp>
    </p:spTree>
    <p:extLst>
      <p:ext uri="{BB962C8B-B14F-4D97-AF65-F5344CB8AC3E}">
        <p14:creationId xmlns:p14="http://schemas.microsoft.com/office/powerpoint/2010/main" val="293777191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462</TotalTime>
  <Words>314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Gallery</vt:lpstr>
      <vt:lpstr>Parallax</vt:lpstr>
      <vt:lpstr>PowerPoint Presentation</vt:lpstr>
      <vt:lpstr>OBJECTIVES</vt:lpstr>
      <vt:lpstr>WORK DONE</vt:lpstr>
      <vt:lpstr>TECHNOLOGIES BEING USED</vt:lpstr>
      <vt:lpstr>EXPERIMENTS AND RESULTS</vt:lpstr>
      <vt:lpstr>ANY WORK LEFT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AJINKYA BEDEKAR</dc:creator>
  <cp:keywords>NUCS</cp:keywords>
  <cp:lastModifiedBy>AJINKYA BEDEKAR</cp:lastModifiedBy>
  <cp:revision>8</cp:revision>
  <dcterms:created xsi:type="dcterms:W3CDTF">2017-11-26T13:08:20Z</dcterms:created>
  <dcterms:modified xsi:type="dcterms:W3CDTF">2017-11-29T07:12:29Z</dcterms:modified>
</cp:coreProperties>
</file>