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6" r:id="rId2"/>
    <p:sldId id="264" r:id="rId3"/>
    <p:sldId id="265" r:id="rId4"/>
    <p:sldId id="266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81AFF1F-7943-49C9-8AAB-55E684F4DAB8}" type="datetimeFigureOut">
              <a:rPr lang="en-IN" smtClean="0"/>
              <a:pPr/>
              <a:t>25-11-2017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735A32-587C-440A-A433-C54F999B2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000372"/>
            <a:ext cx="7929618" cy="27591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Group Members:</a:t>
            </a:r>
          </a:p>
          <a:p>
            <a:r>
              <a:rPr lang="en-IN" sz="2000" dirty="0" smtClean="0"/>
              <a:t>Ajinkya Badekar U101116FCS183  (S1) </a:t>
            </a:r>
          </a:p>
          <a:p>
            <a:r>
              <a:rPr lang="en-IN" sz="2000" dirty="0" smtClean="0"/>
              <a:t>Biren Sharma U101116FCS246 (S4) </a:t>
            </a:r>
          </a:p>
          <a:p>
            <a:r>
              <a:rPr lang="en-IN" sz="2000" dirty="0" smtClean="0"/>
              <a:t>Rinkal Singh U101116FCS283 (S4) </a:t>
            </a:r>
          </a:p>
          <a:p>
            <a:r>
              <a:rPr lang="en-IN" sz="2000" dirty="0" smtClean="0"/>
              <a:t>Shantanu Bahuguna U101116FCS248 (S5) </a:t>
            </a:r>
          </a:p>
          <a:p>
            <a:r>
              <a:rPr lang="en-IN" sz="2000" dirty="0" smtClean="0"/>
              <a:t>Yogesh Sharma U101116FCS247(S3) </a:t>
            </a:r>
          </a:p>
          <a:p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B2AF10B-6FEF-46C3-AAB2-EC845EEC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57" y="500042"/>
            <a:ext cx="32861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1071546"/>
            <a:ext cx="2610803" cy="15635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89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Objectives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396044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objective of our of project  is to provide cab services to each and every member of NIIT UNIVERSITY</a:t>
            </a:r>
          </a:p>
          <a:p>
            <a:r>
              <a:rPr lang="en-IN" sz="2400" dirty="0" smtClean="0"/>
              <a:t>Saves your money</a:t>
            </a:r>
          </a:p>
          <a:p>
            <a:r>
              <a:rPr lang="en-IN" sz="2400" dirty="0" smtClean="0"/>
              <a:t>Book anytime you like</a:t>
            </a:r>
          </a:p>
          <a:p>
            <a:r>
              <a:rPr lang="en-IN" sz="2400" dirty="0" smtClean="0"/>
              <a:t>Saves your time</a:t>
            </a:r>
          </a:p>
          <a:p>
            <a:r>
              <a:rPr lang="en-IN" sz="2400" dirty="0" smtClean="0"/>
              <a:t>Clarity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922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Work Done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1871638"/>
          </a:xfrm>
        </p:spPr>
        <p:txBody>
          <a:bodyPr>
            <a:normAutofit/>
          </a:bodyPr>
          <a:lstStyle/>
          <a:p>
            <a:r>
              <a:rPr lang="en-IN" dirty="0" smtClean="0"/>
              <a:t>App design and development- </a:t>
            </a:r>
            <a:r>
              <a:rPr lang="en-IN" sz="1800" dirty="0" smtClean="0"/>
              <a:t>Ajinkya Badekar &amp; Shantanu Bahuguna.</a:t>
            </a:r>
          </a:p>
          <a:p>
            <a:r>
              <a:rPr lang="en-IN" dirty="0" smtClean="0"/>
              <a:t>Website design and development</a:t>
            </a:r>
            <a:r>
              <a:rPr lang="en-IN" sz="1800" dirty="0" smtClean="0"/>
              <a:t>- Biren Sharma, Rinkal Singh and Yogesh Sharma. 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870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US" dirty="0" smtClean="0">
                <a:solidFill>
                  <a:srgbClr val="C00000"/>
                </a:solidFill>
              </a:rPr>
              <a:t>Technologies Being Used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3116"/>
            <a:ext cx="8183880" cy="35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Java, HTML,CSS,Bootstrap and  JavaScript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Note pad++</a:t>
            </a:r>
          </a:p>
          <a:p>
            <a:r>
              <a:rPr lang="en-US" dirty="0" smtClean="0"/>
              <a:t>Google Firebase</a:t>
            </a:r>
          </a:p>
          <a:p>
            <a:r>
              <a:rPr lang="en-US" dirty="0" smtClean="0"/>
              <a:t>Formsite</a:t>
            </a:r>
          </a:p>
          <a:p>
            <a:r>
              <a:rPr lang="en-US" dirty="0" smtClean="0"/>
              <a:t>XML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2768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Experiments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2143116"/>
            <a:ext cx="8183880" cy="350046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2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kumimoji="0" lang="en-IN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136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en-IN" smtClean="0"/>
              <a:t> 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183880" cy="476401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 Work Left</a:t>
            </a:r>
            <a:endParaRPr lang="en-IN" sz="3200" b="1" dirty="0" smtClean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IN" dirty="0" smtClean="0"/>
              <a:t>Hiring vehicles &amp; drivers.</a:t>
            </a:r>
          </a:p>
          <a:p>
            <a:r>
              <a:rPr lang="en-IN" dirty="0" smtClean="0"/>
              <a:t>To decide travel cost and over all cost.</a:t>
            </a:r>
          </a:p>
          <a:p>
            <a:r>
              <a:rPr lang="en-IN" dirty="0" smtClean="0"/>
              <a:t>Online payment system.</a:t>
            </a:r>
          </a:p>
          <a:p>
            <a:r>
              <a:rPr lang="en-IN" dirty="0" smtClean="0"/>
              <a:t>Proper web hosting.</a:t>
            </a:r>
          </a:p>
          <a:p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9852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373</TotalTime>
  <Words>134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Slide 1</vt:lpstr>
      <vt:lpstr>Objectives </vt:lpstr>
      <vt:lpstr>Work Done </vt:lpstr>
      <vt:lpstr>           Technologies Being Used </vt:lpstr>
      <vt:lpstr>Experiments and Results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some generations</dc:title>
  <dc:creator>Windows User</dc:creator>
  <cp:lastModifiedBy>bn</cp:lastModifiedBy>
  <cp:revision>68</cp:revision>
  <dcterms:created xsi:type="dcterms:W3CDTF">2017-11-19T10:17:08Z</dcterms:created>
  <dcterms:modified xsi:type="dcterms:W3CDTF">2017-11-25T18:21:33Z</dcterms:modified>
</cp:coreProperties>
</file>