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45D1-39B2-47F1-AAA2-4C88C82A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6E9B8-B31F-46E7-A3E2-5DC65EF4A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2552-6EE0-4606-9C4E-58113DB5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651E-5621-4F27-B1B7-FCC33F0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6619-83B3-42B0-BBC0-5264BF6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A79C-810C-491A-9026-DD1EAA45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3A3F-7124-418F-9761-1D00A565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DE08-52D9-4E08-8686-AE595274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04E6-6857-4A19-80CF-3EE9C76D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5C6F-58AE-4243-BFB7-EE77BBF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EE8EF-4BCC-4100-BC2A-6FDF61317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A8ED-9C2C-4077-A3B5-490BFBCB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FCDB-4D49-4EEB-B563-285EF46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1F50-DE1A-4131-90D2-95FC2D72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1BC7-B1EC-4CD8-B5E6-2A4F447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659-BAD6-44EC-9720-55E13179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51DD-DD28-4F99-9D0C-8A216D52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C123-151B-4598-8B28-333B85C2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8FC1-A23D-419F-9F0A-2E8DF568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ED81-43F3-459D-A734-6818E40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DDB8-3BB2-43F0-8D35-E8BE59AA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67D0E-5708-4411-BAA1-7A45D539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945B-AFB4-43F1-B5CC-56EBFF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4F55-48D3-4AC3-95FB-9AFE2A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D881-3855-462C-8DC8-AF089AF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8F6-8AA4-4417-84F9-74A54E2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91AD-93DF-41F5-B28D-CF5852E6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49C70-920D-4EEE-840B-10E03C5E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F4B4-F6D4-4902-8943-2775F89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6955-3D65-4EAA-9F5C-D1934F32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59E5-835C-4B60-90BE-06E010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ADD5-21FF-41C3-80DB-D0FC7CE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116B-5DC0-4113-AC05-929A4B7D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CDCD-D8A3-4BCD-975F-BC0377D9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6475-362C-4574-BCAF-3F0D260B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D3BB-7466-4F46-9E03-B3D4C0E02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40CBF-1513-48EF-8945-CCB37808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4A930-68D3-48D9-B447-3CF6344E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CC0E-7109-4F7F-A3F3-6D54973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59C3-9184-48AF-8073-1C96E040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2084-A3AA-48FB-9D11-1EF95EB9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65FA-A3FF-4983-9D26-862BDCE2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36BE-DD76-4143-B9DC-D3C056F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BB8F-ABA9-4A22-9847-ECD09057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13D54-5517-4B28-B5C5-4B2745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4B19-4BF1-4A20-90D6-C59F9B6A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A1F-2C1D-44BE-8D15-3BDF35BE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5C41-EB42-4971-B907-1ADED31D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46BA-974F-4310-8E12-ACB5CEF5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B20D-E358-4D53-90DC-24C5604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4547-8A5C-46A0-B06D-0DA9CCFF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DD67D-C63A-435A-8F9E-89B0B57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657-127C-44D5-B870-4E4B30C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31979-30A8-4E9F-BDC2-63166B143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6EDA3-8A64-4B1E-A040-C121F65A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720F-D04F-4BAF-9140-098E8620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AD15D-E851-42AE-8946-AAA442FB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C07B-FB13-42F7-85C7-096705DD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C02FC-E2F4-42F4-8B4A-DE39B3DB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5F664-9EA0-48A6-A8BA-D24DFF7F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7BA6-9A25-433A-98E1-F4E73DFF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3FD-A7DD-4510-B6BD-27B9C8B80BE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EEFF-07F3-4325-AB09-65B1EFC49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541B-BFF1-434D-8235-D94617A5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FBF-6F7E-4ECA-AED1-92AB872D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1EF3-7487-451B-B5C6-A01A3772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Group Members: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7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goals of the project briefly</a:t>
            </a:r>
          </a:p>
        </p:txBody>
      </p:sp>
    </p:spTree>
    <p:extLst>
      <p:ext uri="{BB962C8B-B14F-4D97-AF65-F5344CB8AC3E}">
        <p14:creationId xmlns:p14="http://schemas.microsoft.com/office/powerpoint/2010/main" val="14822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4ED-C0BA-4197-BC99-7FBD40A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7BDA-5019-49FE-8572-322A4E88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include who has done what</a:t>
            </a:r>
          </a:p>
        </p:txBody>
      </p:sp>
    </p:spTree>
    <p:extLst>
      <p:ext uri="{BB962C8B-B14F-4D97-AF65-F5344CB8AC3E}">
        <p14:creationId xmlns:p14="http://schemas.microsoft.com/office/powerpoint/2010/main" val="35644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9B8-1025-44EE-ABB5-4270E76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Technologies Being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31FD-DAD9-4EB8-914A-D7D02C02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CDEC-CB4B-4054-889F-0A9DDB88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5272-0DB7-4C97-B528-F69110DE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3D46-8848-4C62-8F80-EA30021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Any Work Left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CE6B-F8FC-4EF2-B1DF-0182FDA7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94BF-AFCB-4B42-8B98-98981BD1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Anything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B64-2828-438A-89D8-1FFA980D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Project Title</vt:lpstr>
      <vt:lpstr>Objectives</vt:lpstr>
      <vt:lpstr>Work Done</vt:lpstr>
      <vt:lpstr>Technologies Being Used</vt:lpstr>
      <vt:lpstr>Experiments and Results</vt:lpstr>
      <vt:lpstr>Any Work Left ?</vt:lpstr>
      <vt:lpstr>Anything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Prosenjit Gupta</dc:creator>
  <cp:lastModifiedBy>VIJAYANT PAWAR</cp:lastModifiedBy>
  <cp:revision>7</cp:revision>
  <dcterms:created xsi:type="dcterms:W3CDTF">2017-08-31T06:03:00Z</dcterms:created>
  <dcterms:modified xsi:type="dcterms:W3CDTF">2017-11-21T09:08:17Z</dcterms:modified>
</cp:coreProperties>
</file>