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9144000" cy="6858000" type="screen4x3"/>
  <p:notesSz cx="68119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9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9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7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7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5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77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5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2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F17D4-DF1A-4D05-9EF2-CE8C665B64D9}" type="datetimeFigureOut">
              <a:rPr lang="en-US" smtClean="0"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8E141-3416-497C-B692-A21B46360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5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Autofit/>
          </a:bodyPr>
          <a:lstStyle/>
          <a:p>
            <a:r>
              <a:rPr lang="en-US" sz="1400" b="1" dirty="0"/>
              <a:t>Pedagogic Initiative in (Concept/Topic from Subject Domain) – Unknown to Known Based Learning Project using Internet- &amp; Social Media- based Learning Technologies (ET) as Information Delivery System  </a:t>
            </a:r>
            <a:br>
              <a:rPr lang="en-US" sz="1400" b="1" dirty="0"/>
            </a:br>
            <a:endParaRPr lang="en-US" sz="1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79167"/>
              </p:ext>
            </p:extLst>
          </p:nvPr>
        </p:nvGraphicFramePr>
        <p:xfrm>
          <a:off x="76200" y="609600"/>
          <a:ext cx="9067798" cy="58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015"/>
                <a:gridCol w="747762"/>
                <a:gridCol w="702441"/>
                <a:gridCol w="910406"/>
                <a:gridCol w="725104"/>
                <a:gridCol w="154586"/>
                <a:gridCol w="751788"/>
                <a:gridCol w="909904"/>
                <a:gridCol w="415423"/>
                <a:gridCol w="306152"/>
                <a:gridCol w="358525"/>
                <a:gridCol w="498508"/>
                <a:gridCol w="1590184"/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Pedagogic Roles of Students in PI(C/T_ SD)-U2KBL Project Group/Team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S1 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S5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S6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S7</a:t>
                      </a:r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S8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S11</a:t>
                      </a:r>
                      <a:endParaRPr lang="en-US" sz="1000" dirty="0"/>
                    </a:p>
                  </a:txBody>
                  <a:tcPr/>
                </a:tc>
              </a:tr>
              <a:tr h="3759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Research Question – From Incumbent </a:t>
                      </a:r>
                      <a:r>
                        <a:rPr lang="en-US" sz="800" baseline="0" dirty="0" smtClean="0">
                          <a:latin typeface="+mn-lt"/>
                        </a:rPr>
                        <a:t>Concepts/ Topics (C/T)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aseline="0" dirty="0" smtClean="0">
                          <a:latin typeface="+mn-lt"/>
                        </a:rPr>
                        <a:t>In SD to unexpected C/T , in new learning requirement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Significance of researching unexpected C/T? Importance in their teaching/learning?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+mn-lt"/>
                        </a:rPr>
                        <a:t>Employment Readiness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Establish Relevance and Make Sense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and Meaning through Real World Indulgence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Critical Thinking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+mn-lt"/>
                        </a:rPr>
                        <a:t>Technology, Tools, Techniques for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Project management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Digital Publishing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</a:tr>
              <a:tr h="762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Futures flexible , entreprenureural skills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Industry, Customer, Benefit, Value Stream 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Value creation, Interdisciplinary Knowledge  Effectiveness 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Business/T-L Organization Structure,  Cost, Management </a:t>
                      </a:r>
                      <a:endParaRPr lang="en-US" sz="8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252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- What is the incumbent understanding of this “concept/ topic”?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-Can there be different- unexpected, variable -  structures from the incumbent ones?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800" dirty="0" smtClean="0">
                          <a:latin typeface="+mn-lt"/>
                        </a:rPr>
                        <a:t>Why?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Explore concepts’ significance and relevance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future time – say in 2020/2030/2050;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different environments – global/local/rural.   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Industry/Employer perceptions of  Knowledge, Skills, Problem Solving</a:t>
                      </a:r>
                      <a:r>
                        <a:rPr lang="en-US" sz="800" baseline="0" dirty="0" smtClean="0">
                          <a:latin typeface="+mn-lt"/>
                        </a:rPr>
                        <a:t> Ability and Experience requirements; Conducting of Survey 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How will unexpected</a:t>
                      </a:r>
                      <a:r>
                        <a:rPr lang="en-US" sz="800" baseline="0" dirty="0" smtClean="0">
                          <a:latin typeface="+mn-lt"/>
                        </a:rPr>
                        <a:t> C/T </a:t>
                      </a:r>
                      <a:r>
                        <a:rPr lang="en-US" sz="800" dirty="0" smtClean="0">
                          <a:latin typeface="+mn-lt"/>
                        </a:rPr>
                        <a:t>become more useful over incumbent in the real world? Which industry would use/uses them? For what benefit?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For what  customer? 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-What </a:t>
                      </a: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is the value creation?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-What interdisciplinary aspects are important</a:t>
                      </a: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-What would be the knowledge, skills and motivation requirements? </a:t>
                      </a:r>
                      <a:endParaRPr lang="en-US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-Organization structure innovation needs?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-System Performance Indicator Needs?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-Cost considerations?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-Management challenges? </a:t>
                      </a:r>
                      <a:endParaRPr lang="en-US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Compare and contrast various concept methodologies. Justify their choice.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-As concept Is analyzed, predict and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Make a well-founded judgment or  informed decision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-Understand cause-effect relationships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-Relate parts to whole,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Identify patterns or trends,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Examine perspectives and alternate points of view,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Extrapolate to create something new,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Evaluate reliability of sources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-Product manufacturing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Processes and technology </a:t>
                      </a:r>
                      <a:endParaRPr lang="en-US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Collaborative Work flow driving wherein Internet and Social media </a:t>
                      </a:r>
                      <a:r>
                        <a:rPr lang="en-US" sz="800" i="1" dirty="0">
                          <a:effectLst/>
                          <a:latin typeface="+mn-lt"/>
                          <a:ea typeface="Calibri"/>
                        </a:rPr>
                        <a:t>use</a:t>
                      </a: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 by student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group is emphasized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and whereby students are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continuously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in learning,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+mn-lt"/>
                          <a:ea typeface="Calibri"/>
                        </a:rPr>
                        <a:t>thinking, collaborating, regulating and value creation mode (VSM based brain aligned, that is). 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-Project Specification and project Sketch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 Plan Project management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-Plan Project scheduling </a:t>
                      </a:r>
                      <a:endParaRPr lang="en-US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+mn-lt"/>
                        </a:rPr>
                        <a:t>-Research process enablement by “smarter” information processing through: </a:t>
                      </a:r>
                    </a:p>
                    <a:p>
                      <a:r>
                        <a:rPr lang="en-US" sz="800" dirty="0" smtClean="0">
                          <a:latin typeface="+mn-lt"/>
                        </a:rPr>
                        <a:t>-Group/team gathering/originating</a:t>
                      </a:r>
                      <a:r>
                        <a:rPr lang="en-US" sz="800" baseline="0" dirty="0" smtClean="0">
                          <a:latin typeface="+mn-lt"/>
                        </a:rPr>
                        <a:t>/processing information for the project collectively,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Goal ambiguity welcomed,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-Project team selects information using self-chosen strategies and determines explicit project goal(s),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-Team organizes engagements so that curiosity is aroused, opportunity leveraged, risk reduced,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-Team expands, tests, applies,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-Team reflects on its experiential learning afterword,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baseline="0" dirty="0" smtClean="0">
                          <a:latin typeface="+mn-lt"/>
                        </a:rPr>
                        <a:t>-Team draws its own conclusions</a:t>
                      </a:r>
                      <a:endParaRPr lang="en-US" sz="800" dirty="0" smtClean="0">
                        <a:latin typeface="+mn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-Project Branding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</a:rPr>
                        <a:t>-Digital portfolio</a:t>
                      </a:r>
                      <a:r>
                        <a:rPr lang="en-US" sz="800" baseline="0" dirty="0" smtClean="0">
                          <a:effectLst/>
                          <a:latin typeface="+mn-lt"/>
                          <a:ea typeface="Calibri"/>
                        </a:rPr>
                        <a:t> </a:t>
                      </a:r>
                      <a:endParaRPr lang="en-US" sz="800" dirty="0">
                        <a:effectLst/>
                        <a:latin typeface="+mn-lt"/>
                        <a:ea typeface="Calibri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9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427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Pedagogic Initiative in (Concept/Topic from Subject Domain) – Unknown to Known Based Learning Project using Internet- &amp; Social Media- based Learning Technologies (ET) as Information Delivery System  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Mandke</dc:creator>
  <cp:lastModifiedBy>Vijay Mandke</cp:lastModifiedBy>
  <cp:revision>109</cp:revision>
  <cp:lastPrinted>2017-03-09T05:38:14Z</cp:lastPrinted>
  <dcterms:created xsi:type="dcterms:W3CDTF">2017-03-02T09:35:18Z</dcterms:created>
  <dcterms:modified xsi:type="dcterms:W3CDTF">2017-03-09T06:06:50Z</dcterms:modified>
</cp:coreProperties>
</file>