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4/17/2017</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4/17/2017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4/17/2017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4/17/2017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4/17/2017</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4/17/2017</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lectronics" TargetMode="External"/><Relationship Id="rId2" Type="http://schemas.openxmlformats.org/officeDocument/2006/relationships/hyperlink" Target="https://en.wikipedia.org/wiki/Nanotechnology" TargetMode="External"/><Relationship Id="rId1" Type="http://schemas.openxmlformats.org/officeDocument/2006/relationships/slideLayout" Target="../slideLayouts/slideLayout2.xml"/><Relationship Id="rId5" Type="http://schemas.openxmlformats.org/officeDocument/2006/relationships/hyperlink" Target="https://en.wikipedia.org/wiki/Materials_science" TargetMode="External"/><Relationship Id="rId4" Type="http://schemas.openxmlformats.org/officeDocument/2006/relationships/hyperlink" Target="https://en.wikipedia.org/wiki/Opt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9288078" cy="3802333"/>
          </a:xfrm>
        </p:spPr>
        <p:txBody>
          <a:bodyPr>
            <a:normAutofit/>
          </a:bodyPr>
          <a:lstStyle/>
          <a:p>
            <a:r>
              <a:rPr lang="en-IN" b="1" dirty="0">
                <a:effectLst>
                  <a:outerShdw blurRad="38100" dist="38100" dir="2700000" algn="tl">
                    <a:srgbClr val="000000">
                      <a:alpha val="43137"/>
                    </a:srgbClr>
                  </a:outerShdw>
                </a:effectLst>
              </a:rPr>
              <a:t>Carbon Nano </a:t>
            </a:r>
            <a:r>
              <a:rPr lang="en-IN" b="1" dirty="0" err="1">
                <a:effectLst>
                  <a:outerShdw blurRad="38100" dist="38100" dir="2700000" algn="tl">
                    <a:srgbClr val="000000">
                      <a:alpha val="43137"/>
                    </a:srgbClr>
                  </a:outerShdw>
                </a:effectLst>
              </a:rPr>
              <a:t>TubesUsed</a:t>
            </a:r>
            <a:r>
              <a:rPr lang="en-IN" b="1" dirty="0">
                <a:effectLst>
                  <a:outerShdw blurRad="38100" dist="38100" dir="2700000" algn="tl">
                    <a:srgbClr val="000000">
                      <a:alpha val="43137"/>
                    </a:srgbClr>
                  </a:outerShdw>
                </a:effectLst>
              </a:rPr>
              <a:t> For Targeted Drug Delivery For Cancer Therapies </a:t>
            </a:r>
          </a:p>
        </p:txBody>
      </p:sp>
      <p:sp>
        <p:nvSpPr>
          <p:cNvPr id="3" name="Subtitle 2"/>
          <p:cNvSpPr>
            <a:spLocks noGrp="1"/>
          </p:cNvSpPr>
          <p:nvPr>
            <p:ph type="subTitle" idx="1"/>
          </p:nvPr>
        </p:nvSpPr>
        <p:spPr>
          <a:xfrm>
            <a:off x="8284307" y="5121466"/>
            <a:ext cx="3496876" cy="977621"/>
          </a:xfrm>
        </p:spPr>
        <p:txBody>
          <a:bodyPr>
            <a:normAutofit/>
          </a:bodyPr>
          <a:lstStyle/>
          <a:p>
            <a:r>
              <a:rPr lang="en-IN" sz="2400" b="1" dirty="0"/>
              <a:t>By </a:t>
            </a:r>
            <a:r>
              <a:rPr lang="en-IN" sz="2400" b="1" dirty="0" err="1"/>
              <a:t>aditi</a:t>
            </a:r>
            <a:r>
              <a:rPr lang="en-IN" sz="2400" b="1" dirty="0"/>
              <a:t> </a:t>
            </a:r>
            <a:r>
              <a:rPr lang="en-IN" sz="2400" b="1" dirty="0" err="1"/>
              <a:t>singh</a:t>
            </a:r>
            <a:r>
              <a:rPr lang="en-IN" sz="2400" b="1" dirty="0"/>
              <a:t> </a:t>
            </a:r>
          </a:p>
        </p:txBody>
      </p:sp>
    </p:spTree>
    <p:extLst>
      <p:ext uri="{BB962C8B-B14F-4D97-AF65-F5344CB8AC3E}">
        <p14:creationId xmlns:p14="http://schemas.microsoft.com/office/powerpoint/2010/main" val="406958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59963"/>
            <a:ext cx="9520158" cy="1049235"/>
          </a:xfrm>
        </p:spPr>
        <p:txBody>
          <a:bodyPr/>
          <a:lstStyle/>
          <a:p>
            <a:r>
              <a:rPr lang="en-IN" dirty="0"/>
              <a:t>Team Members </a:t>
            </a:r>
          </a:p>
        </p:txBody>
      </p:sp>
      <p:sp>
        <p:nvSpPr>
          <p:cNvPr id="3" name="Content Placeholder 2"/>
          <p:cNvSpPr>
            <a:spLocks noGrp="1"/>
          </p:cNvSpPr>
          <p:nvPr>
            <p:ph idx="1"/>
          </p:nvPr>
        </p:nvSpPr>
        <p:spPr>
          <a:xfrm>
            <a:off x="1534696" y="1777192"/>
            <a:ext cx="9520158" cy="4491085"/>
          </a:xfrm>
        </p:spPr>
        <p:txBody>
          <a:bodyPr>
            <a:normAutofit fontScale="92500" lnSpcReduction="10000"/>
          </a:bodyPr>
          <a:lstStyle/>
          <a:p>
            <a:r>
              <a:rPr lang="en-IN" dirty="0"/>
              <a:t>Aditi Singh(Student 1, Student 11)</a:t>
            </a:r>
          </a:p>
          <a:p>
            <a:r>
              <a:rPr lang="en-IN" dirty="0" err="1"/>
              <a:t>Akshaye</a:t>
            </a:r>
            <a:r>
              <a:rPr lang="en-IN" dirty="0"/>
              <a:t> Khanna (Student 2)</a:t>
            </a:r>
          </a:p>
          <a:p>
            <a:r>
              <a:rPr lang="en-IN" dirty="0"/>
              <a:t>Archana Sanjay Gujar (Student 3)</a:t>
            </a:r>
          </a:p>
          <a:p>
            <a:r>
              <a:rPr lang="en-IN" dirty="0" err="1"/>
              <a:t>Amanpreet</a:t>
            </a:r>
            <a:r>
              <a:rPr lang="en-IN" dirty="0"/>
              <a:t> (Student 4)</a:t>
            </a:r>
          </a:p>
          <a:p>
            <a:r>
              <a:rPr lang="en-IN" dirty="0" err="1"/>
              <a:t>Faaiz</a:t>
            </a:r>
            <a:r>
              <a:rPr lang="en-IN" dirty="0"/>
              <a:t> </a:t>
            </a:r>
            <a:r>
              <a:rPr lang="en-IN" dirty="0" err="1"/>
              <a:t>Arzoo</a:t>
            </a:r>
            <a:r>
              <a:rPr lang="en-IN" dirty="0"/>
              <a:t> Shaik(Student 5)</a:t>
            </a:r>
          </a:p>
          <a:p>
            <a:r>
              <a:rPr lang="en-IN" dirty="0"/>
              <a:t>Sri Sai Kumar(Student 6)</a:t>
            </a:r>
          </a:p>
          <a:p>
            <a:r>
              <a:rPr lang="en-IN" dirty="0" err="1"/>
              <a:t>Kushal</a:t>
            </a:r>
            <a:r>
              <a:rPr lang="en-IN" dirty="0"/>
              <a:t> </a:t>
            </a:r>
            <a:r>
              <a:rPr lang="en-IN" dirty="0" err="1"/>
              <a:t>Muktala</a:t>
            </a:r>
            <a:r>
              <a:rPr lang="en-IN" dirty="0"/>
              <a:t>(Student 7)</a:t>
            </a:r>
          </a:p>
          <a:p>
            <a:r>
              <a:rPr lang="en-IN" dirty="0" err="1"/>
              <a:t>Ajinkya</a:t>
            </a:r>
            <a:r>
              <a:rPr lang="en-IN" dirty="0"/>
              <a:t> </a:t>
            </a:r>
            <a:r>
              <a:rPr lang="en-IN" dirty="0" err="1"/>
              <a:t>Bedekar</a:t>
            </a:r>
            <a:r>
              <a:rPr lang="en-IN" dirty="0"/>
              <a:t>(Student 8)</a:t>
            </a:r>
          </a:p>
          <a:p>
            <a:r>
              <a:rPr lang="en-IN" dirty="0"/>
              <a:t> Disha </a:t>
            </a:r>
            <a:r>
              <a:rPr lang="en-IN" dirty="0" err="1"/>
              <a:t>Chichghare</a:t>
            </a:r>
            <a:r>
              <a:rPr lang="en-IN" dirty="0"/>
              <a:t>(Student 9)</a:t>
            </a:r>
          </a:p>
          <a:p>
            <a:r>
              <a:rPr lang="en-IN" dirty="0" err="1"/>
              <a:t>Gavinson</a:t>
            </a:r>
            <a:r>
              <a:rPr lang="en-IN" dirty="0"/>
              <a:t> Bashan (Student 10)</a:t>
            </a:r>
          </a:p>
        </p:txBody>
      </p:sp>
    </p:spTree>
    <p:extLst>
      <p:ext uri="{BB962C8B-B14F-4D97-AF65-F5344CB8AC3E}">
        <p14:creationId xmlns:p14="http://schemas.microsoft.com/office/powerpoint/2010/main" val="254977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Carbon Nano Tubes?		</a:t>
            </a:r>
          </a:p>
        </p:txBody>
      </p:sp>
      <p:sp>
        <p:nvSpPr>
          <p:cNvPr id="3" name="Content Placeholder 2"/>
          <p:cNvSpPr>
            <a:spLocks noGrp="1"/>
          </p:cNvSpPr>
          <p:nvPr>
            <p:ph idx="1"/>
          </p:nvPr>
        </p:nvSpPr>
        <p:spPr>
          <a:xfrm>
            <a:off x="1534696" y="2015732"/>
            <a:ext cx="9954939" cy="4027259"/>
          </a:xfrm>
        </p:spPr>
        <p:txBody>
          <a:bodyPr>
            <a:normAutofit/>
          </a:bodyPr>
          <a:lstStyle/>
          <a:p>
            <a:r>
              <a:rPr lang="en-IN" b="1" dirty="0"/>
              <a:t>Carbon nanotubes</a:t>
            </a:r>
            <a:r>
              <a:rPr lang="en-IN" dirty="0"/>
              <a:t> (</a:t>
            </a:r>
            <a:r>
              <a:rPr lang="en-IN" b="1" dirty="0"/>
              <a:t>CNTs</a:t>
            </a:r>
            <a:r>
              <a:rPr lang="en-IN" dirty="0"/>
              <a:t>) are  allotropes of carbon with a cylindrical nanostructure. These cylindrical carbon molecules  have unusual properties, which are valuable for </a:t>
            </a:r>
            <a:r>
              <a:rPr lang="en-IN" dirty="0">
                <a:hlinkClick r:id="rId2" tooltip="Nanotechnology"/>
              </a:rPr>
              <a:t>nanotechnology</a:t>
            </a:r>
            <a:r>
              <a:rPr lang="en-IN" dirty="0"/>
              <a:t>, </a:t>
            </a:r>
            <a:r>
              <a:rPr lang="en-IN" dirty="0">
                <a:hlinkClick r:id="rId3" tooltip="Electronics"/>
              </a:rPr>
              <a:t>electronics</a:t>
            </a:r>
            <a:r>
              <a:rPr lang="en-IN" dirty="0"/>
              <a:t>, </a:t>
            </a:r>
            <a:r>
              <a:rPr lang="en-IN" dirty="0">
                <a:hlinkClick r:id="rId4" tooltip="Optics"/>
              </a:rPr>
              <a:t>optics</a:t>
            </a:r>
            <a:r>
              <a:rPr lang="en-IN" dirty="0"/>
              <a:t> and other fields of </a:t>
            </a:r>
            <a:r>
              <a:rPr lang="en-IN" dirty="0">
                <a:hlinkClick r:id="rId5" tooltip="Materials science"/>
              </a:rPr>
              <a:t>materials science</a:t>
            </a:r>
            <a:r>
              <a:rPr lang="en-IN" dirty="0"/>
              <a:t> and technology. Carbon nanotubes (CNTs) are made by rolling up of sheet of graphene into a cylinder.</a:t>
            </a:r>
          </a:p>
          <a:p>
            <a:r>
              <a:rPr lang="en-IN" dirty="0"/>
              <a:t>CNTs are most promising candidates in the field of nanoelectronics, especially for interconnect applications.  Metallic CNTs have aroused a lot of research interest for their applicability as VLSI interconnects due to high thermal stability, high thermal conductivity, and large current carrying capability.</a:t>
            </a:r>
          </a:p>
        </p:txBody>
      </p:sp>
    </p:spTree>
    <p:extLst>
      <p:ext uri="{BB962C8B-B14F-4D97-AF65-F5344CB8AC3E}">
        <p14:creationId xmlns:p14="http://schemas.microsoft.com/office/powerpoint/2010/main" val="405186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2">
                  <a:tint val="94000"/>
                  <a:satMod val="80000"/>
                  <a:lumMod val="106000"/>
                </a:schemeClr>
              </a:gs>
              <a:gs pos="100000">
                <a:schemeClr val="bg2">
                  <a:shade val="80000"/>
                </a:schemeClr>
              </a:gs>
            </a:gsLst>
            <a:path path="circle">
              <a:fillToRect l="43000" r="43000" b="100000"/>
            </a:path>
          </a:gra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4" name="Picture 2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26" name="Straight Connector 2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8" name="Group 27"/>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29" name="Rectangle 28"/>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p:cNvPicPr>
            <a:picLocks noGrp="1" noChangeAspect="1"/>
          </p:cNvPicPr>
          <p:nvPr>
            <p:ph idx="1"/>
          </p:nvPr>
        </p:nvPicPr>
        <p:blipFill>
          <a:blip r:embed="rId3"/>
          <a:stretch>
            <a:fillRect/>
          </a:stretch>
        </p:blipFill>
        <p:spPr>
          <a:xfrm>
            <a:off x="439672" y="822606"/>
            <a:ext cx="7939526" cy="4493519"/>
          </a:xfrm>
          <a:prstGeom prst="rect">
            <a:avLst/>
          </a:prstGeom>
        </p:spPr>
      </p:pic>
      <p:cxnSp>
        <p:nvCxnSpPr>
          <p:cNvPr id="32" name="Straight Connector 3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93221" y="807259"/>
            <a:ext cx="0" cy="3820453"/>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8680960" y="1474969"/>
            <a:ext cx="2853278" cy="3151679"/>
          </a:xfrm>
        </p:spPr>
        <p:txBody>
          <a:bodyPr vert="horz" lIns="91440" tIns="45720" rIns="91440" bIns="45720" rtlCol="0" anchor="b">
            <a:normAutofit/>
          </a:bodyPr>
          <a:lstStyle/>
          <a:p>
            <a:pPr algn="r"/>
            <a:r>
              <a:rPr lang="en-US" dirty="0"/>
              <a:t>Multi Walled Carbon Nano Tube</a:t>
            </a:r>
          </a:p>
        </p:txBody>
      </p:sp>
    </p:spTree>
    <p:extLst>
      <p:ext uri="{BB962C8B-B14F-4D97-AF65-F5344CB8AC3E}">
        <p14:creationId xmlns:p14="http://schemas.microsoft.com/office/powerpoint/2010/main" val="336525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552728"/>
            <a:ext cx="9520158" cy="1049235"/>
          </a:xfrm>
        </p:spPr>
        <p:txBody>
          <a:bodyPr/>
          <a:lstStyle/>
          <a:p>
            <a:r>
              <a:rPr lang="en-IN" dirty="0"/>
              <a:t>How Is It Used?	</a:t>
            </a:r>
          </a:p>
        </p:txBody>
      </p:sp>
      <p:sp>
        <p:nvSpPr>
          <p:cNvPr id="3" name="Content Placeholder 2"/>
          <p:cNvSpPr>
            <a:spLocks noGrp="1"/>
          </p:cNvSpPr>
          <p:nvPr>
            <p:ph idx="1"/>
          </p:nvPr>
        </p:nvSpPr>
        <p:spPr>
          <a:xfrm>
            <a:off x="1441930" y="1869960"/>
            <a:ext cx="10312747" cy="4093520"/>
          </a:xfrm>
        </p:spPr>
        <p:txBody>
          <a:bodyPr>
            <a:normAutofit lnSpcReduction="10000"/>
          </a:bodyPr>
          <a:lstStyle/>
          <a:p>
            <a:r>
              <a:rPr lang="en-IN" dirty="0"/>
              <a:t>As there are many applications of Carbon Nano Tubes, these are now used in Medicine field too. </a:t>
            </a:r>
          </a:p>
          <a:p>
            <a:r>
              <a:rPr lang="en-IN" dirty="0"/>
              <a:t>Cancer, as we all know is a deadly disease, and it can be cured through therapies like chemotherapy ,radiation therapy, surgery  ,etc. Typically,  both cancer and healthy cells reside side by side in the body. Chemotherapy drugs are not capable of differentiating between the two and destroy both equally. </a:t>
            </a:r>
          </a:p>
          <a:p>
            <a:r>
              <a:rPr lang="en-IN" dirty="0"/>
              <a:t>This is the reason that sometimes it is said that a cancer patient has died of chemotherapy and not cancer .</a:t>
            </a:r>
          </a:p>
          <a:p>
            <a:r>
              <a:rPr lang="en-IN" dirty="0"/>
              <a:t>But using CNT in drug delivery systems, the death of healthy cells have gone down as compared to previous statistics.</a:t>
            </a:r>
          </a:p>
        </p:txBody>
      </p:sp>
    </p:spTree>
    <p:extLst>
      <p:ext uri="{BB962C8B-B14F-4D97-AF65-F5344CB8AC3E}">
        <p14:creationId xmlns:p14="http://schemas.microsoft.com/office/powerpoint/2010/main" val="9328589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97</TotalTime>
  <Words>219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Palatino Linotype</vt:lpstr>
      <vt:lpstr>Gallery</vt:lpstr>
      <vt:lpstr>Carbon Nano TubesUsed For Targeted Drug Delivery For Cancer Therapies </vt:lpstr>
      <vt:lpstr>Team Members </vt:lpstr>
      <vt:lpstr>What is Carbon Nano Tubes?  </vt:lpstr>
      <vt:lpstr>Multi Walled Carbon Nano Tube</vt:lpstr>
      <vt:lpstr>How Is It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Nano Tubes In Drug Delivery Of Cancer Treatement</dc:title>
  <dc:creator>aditi singh</dc:creator>
  <cp:lastModifiedBy>aditi singh</cp:lastModifiedBy>
  <cp:revision>9</cp:revision>
  <dcterms:created xsi:type="dcterms:W3CDTF">2017-04-16T18:18:09Z</dcterms:created>
  <dcterms:modified xsi:type="dcterms:W3CDTF">2017-04-17T11:31:58Z</dcterms:modified>
</cp:coreProperties>
</file>