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F-7EC0-47B0-BE06-276E2703559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993F-7EC0-47B0-BE06-276E2703559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99FF-6925-45CC-8A9A-F93CCF1B0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772400" cy="1470025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334000"/>
            <a:ext cx="6400800" cy="1752600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HOW DID WE DO IT?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4" name="Picture 3" descr="project-man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TEAM-I CHARACTERISTICS: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ENDLESS </a:t>
            </a:r>
            <a:r>
              <a:rPr lang="en-US" b="1" u="sng" dirty="0" smtClean="0"/>
              <a:t>DESIRE</a:t>
            </a:r>
          </a:p>
          <a:p>
            <a:r>
              <a:rPr lang="en-US" dirty="0" smtClean="0"/>
              <a:t>HIGHLY </a:t>
            </a:r>
            <a:r>
              <a:rPr lang="en-US" b="1" u="sng" dirty="0" smtClean="0"/>
              <a:t>ORGANISED</a:t>
            </a:r>
          </a:p>
          <a:p>
            <a:r>
              <a:rPr lang="en-US" dirty="0" smtClean="0"/>
              <a:t>PERFECT </a:t>
            </a:r>
            <a:r>
              <a:rPr lang="en-US" b="1" u="sng" dirty="0" smtClean="0"/>
              <a:t>SYNCHRONY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HEAVY </a:t>
            </a:r>
            <a:r>
              <a:rPr lang="en-US" b="1" u="sng" dirty="0" smtClean="0"/>
              <a:t>DISCIPLINE</a:t>
            </a:r>
          </a:p>
          <a:p>
            <a:r>
              <a:rPr lang="en-US" dirty="0" smtClean="0"/>
              <a:t>FLAWLESS </a:t>
            </a:r>
            <a:r>
              <a:rPr lang="en-US" b="1" u="sng" dirty="0" smtClean="0"/>
              <a:t>PUNCTUALITY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0"/>
            <a:ext cx="7162800" cy="838200"/>
          </a:xfrm>
        </p:spPr>
        <p:txBody>
          <a:bodyPr>
            <a:noAutofit/>
          </a:bodyPr>
          <a:lstStyle/>
          <a:p>
            <a:pPr algn="l"/>
            <a:r>
              <a:rPr lang="en-US" sz="3200" i="1" dirty="0" smtClean="0"/>
              <a:t>“Opportunities are usually disguised as hard work, so most people don’t recognize them.</a:t>
            </a:r>
            <a:br>
              <a:rPr lang="en-US" sz="3200" i="1" dirty="0" smtClean="0"/>
            </a:br>
            <a:endParaRPr lang="en-US" sz="3200" i="1" dirty="0"/>
          </a:p>
        </p:txBody>
      </p:sp>
      <p:pic>
        <p:nvPicPr>
          <p:cNvPr id="7" name="Picture 6" descr="smiling-business-giving-thumbs-up-vector-illustration-winking-cartoon-man-three-quarter-profile-37968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0"/>
            <a:ext cx="3429000" cy="3953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80782"/>
            <a:ext cx="17479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NOT US!”</a:t>
            </a:r>
          </a:p>
          <a:p>
            <a:r>
              <a:rPr lang="en-US" sz="3200" i="1" dirty="0" smtClean="0"/>
              <a:t>-Team 1</a:t>
            </a:r>
            <a:endParaRPr lang="en-US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81000"/>
            <a:ext cx="2971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MANAGEMENT</vt:lpstr>
      <vt:lpstr>TEAM-I CHARACTERISTICS:</vt:lpstr>
      <vt:lpstr>“Opportunities are usually disguised as hard work, so most people don’t recognize them.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DELL</dc:creator>
  <cp:lastModifiedBy>DELL</cp:lastModifiedBy>
  <cp:revision>11</cp:revision>
  <dcterms:created xsi:type="dcterms:W3CDTF">2017-04-16T18:24:49Z</dcterms:created>
  <dcterms:modified xsi:type="dcterms:W3CDTF">2017-04-16T19:25:13Z</dcterms:modified>
</cp:coreProperties>
</file>