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9" r:id="rId2"/>
    <p:sldId id="262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244C-1843-4ECE-8704-D65DAEBF3C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2F9-125A-4FA6-B8C5-50A49E035D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5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244C-1843-4ECE-8704-D65DAEBF3C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2F9-125A-4FA6-B8C5-50A49E0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244C-1843-4ECE-8704-D65DAEBF3C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2F9-125A-4FA6-B8C5-50A49E0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3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244C-1843-4ECE-8704-D65DAEBF3C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2F9-125A-4FA6-B8C5-50A49E0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4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244C-1843-4ECE-8704-D65DAEBF3C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2F9-125A-4FA6-B8C5-50A49E035D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5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244C-1843-4ECE-8704-D65DAEBF3C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2F9-125A-4FA6-B8C5-50A49E0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4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244C-1843-4ECE-8704-D65DAEBF3C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2F9-125A-4FA6-B8C5-50A49E0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244C-1843-4ECE-8704-D65DAEBF3C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2F9-125A-4FA6-B8C5-50A49E0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244C-1843-4ECE-8704-D65DAEBF3C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2F9-125A-4FA6-B8C5-50A49E0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BFD244C-1843-4ECE-8704-D65DAEBF3C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FCE2F9-125A-4FA6-B8C5-50A49E0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1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244C-1843-4ECE-8704-D65DAEBF3C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2F9-125A-4FA6-B8C5-50A49E0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4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FD244C-1843-4ECE-8704-D65DAEBF3C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FCE2F9-125A-4FA6-B8C5-50A49E035D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72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minsights.com/industry-analysis/carbon-nanotubes-mark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16182"/>
          </a:xfrm>
        </p:spPr>
        <p:txBody>
          <a:bodyPr/>
          <a:lstStyle/>
          <a:p>
            <a:r>
              <a:rPr lang="en-US" b="1" u="sng" dirty="0"/>
              <a:t>Increasing CNT demand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1981200"/>
            <a:ext cx="67056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CNTs replacing conventional cancer therapy treatments because of more efficiency.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Hence a new market is going to open exclusively for production of CNTs.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Large career opportunities are running towards younger generation in Nanotechnology sector.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0"/>
            <a:ext cx="8458200" cy="1600200"/>
          </a:xfrm>
        </p:spPr>
        <p:txBody>
          <a:bodyPr>
            <a:normAutofit/>
          </a:bodyPr>
          <a:lstStyle/>
          <a:p>
            <a:r>
              <a:rPr lang="en-US" sz="2400" b="1" dirty="0"/>
              <a:t>U.S. Carbon Nanotubes Market size, by application, 2013-2024 (USD Million)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1600" dirty="0" err="1"/>
              <a:t>Sourse</a:t>
            </a:r>
            <a:r>
              <a:rPr lang="en-US" sz="1600" dirty="0"/>
              <a:t>: </a:t>
            </a:r>
            <a:r>
              <a:rPr lang="en-US" sz="1600" u="sng" dirty="0">
                <a:hlinkClick r:id="rId2"/>
              </a:rPr>
              <a:t>https://www.gminsights.com/industry-analysis/carbon-nanotubes-market</a:t>
            </a:r>
            <a:endParaRPr lang="en-US" sz="1600" dirty="0"/>
          </a:p>
        </p:txBody>
      </p:sp>
      <p:pic>
        <p:nvPicPr>
          <p:cNvPr id="4" name="Content Placeholder 3" descr="U.S. Carbon Nanotubes Market size, by application, 2013-2024 (USD Million)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04800"/>
            <a:ext cx="7620000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75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u="sng" dirty="0"/>
            </a:br>
            <a:r>
              <a:rPr lang="en-US" b="1" u="sng" dirty="0"/>
              <a:t> Perception of employers in this field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5734"/>
            <a:ext cx="624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One should have a good science background in physics, chemistry and        nanotechnology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Should have professional skills to handle precise science instruments.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Should keep  himself in pace with new market trends and latest technology in nanoparticles.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Precision and </a:t>
            </a:r>
            <a:r>
              <a:rPr lang="en-US" sz="2400" dirty="0" err="1"/>
              <a:t>hardwork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02993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101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Increasing CNT demand</vt:lpstr>
      <vt:lpstr>U.S. Carbon Nanotubes Market size, by application, 2013-2024 (USD Million)  Sourse: https://www.gminsights.com/industry-analysis/carbon-nanotubes-market</vt:lpstr>
      <vt:lpstr>  Perception of employers in this field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aditi singh</cp:lastModifiedBy>
  <cp:revision>6</cp:revision>
  <dcterms:created xsi:type="dcterms:W3CDTF">2017-04-17T10:35:35Z</dcterms:created>
  <dcterms:modified xsi:type="dcterms:W3CDTF">2017-04-17T12:18:43Z</dcterms:modified>
</cp:coreProperties>
</file>