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56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2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8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41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1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1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41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66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66B3048-B5CD-4957-8B29-A6362839FD05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23EEC7B-D5BE-443E-92FC-3319CCDE777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CARBON NANOTUBES-TARGETED DRUG DELIVERY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VALUE CREATION AND INTERDISCIPLINARY KNOWLEDGE EFFECTIVENESS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1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Carbon nanotubes are very prevalent in today’s world of medical research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C</a:t>
            </a:r>
            <a:r>
              <a:rPr lang="en-IN" sz="2400" dirty="0" smtClean="0"/>
              <a:t>arbon nanotubes are </a:t>
            </a:r>
            <a:r>
              <a:rPr lang="en-IN" sz="2400" dirty="0" smtClean="0"/>
              <a:t>highly </a:t>
            </a:r>
            <a:r>
              <a:rPr lang="en-IN" sz="2400" dirty="0" smtClean="0"/>
              <a:t>researched in the fields of efficient drug delivery and bio-sensing for disease </a:t>
            </a:r>
            <a:r>
              <a:rPr lang="en-IN" sz="2400" dirty="0" smtClean="0"/>
              <a:t>treatment </a:t>
            </a:r>
            <a:endParaRPr lang="en-I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Carbon nanotube technology has shown to have the potential to alter drug delivery and bio-sensing methods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2007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66" y="479136"/>
            <a:ext cx="8770571" cy="1560716"/>
          </a:xfrm>
        </p:spPr>
        <p:txBody>
          <a:bodyPr/>
          <a:lstStyle/>
          <a:p>
            <a:r>
              <a:rPr lang="en-IN" dirty="0" smtClean="0"/>
              <a:t>Carbon nanotube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55" y="2572214"/>
            <a:ext cx="8770571" cy="3651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sz="2800" dirty="0" smtClean="0"/>
              <a:t>CNTs have high electrical conductivity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 </a:t>
            </a:r>
            <a:r>
              <a:rPr lang="en-IN" sz="2800" dirty="0" smtClean="0"/>
              <a:t>CNTs consider to have very high tensile strength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 </a:t>
            </a:r>
            <a:r>
              <a:rPr lang="en-IN" sz="2800" dirty="0" smtClean="0"/>
              <a:t>CNTs are highly flexible-can be bent considerably without damage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 </a:t>
            </a:r>
            <a:r>
              <a:rPr lang="en-IN" sz="2800" dirty="0" smtClean="0"/>
              <a:t>CNTs are very elastic and having high thermal conductivity.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390" y="2665141"/>
            <a:ext cx="3557239" cy="30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Interdisciplinary research for sustainable technologies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Natural resources are limited and the technologies implemented today have in many instances reached their limits, both ecologically and politically.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Thus an urgent need exists for the development of alternatives, which can be considered under the term research for sustainable technologies.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938103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161</TotalTime>
  <Words>145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Wingdings</vt:lpstr>
      <vt:lpstr>Feathered</vt:lpstr>
      <vt:lpstr>CARBON NANOTUBES-TARGETED DRUG DELIVERY</vt:lpstr>
      <vt:lpstr>Introduction</vt:lpstr>
      <vt:lpstr>Carbon nanotube properties</vt:lpstr>
      <vt:lpstr>Interdisciplinary research for sustainable technologies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NANOTUBES-TARGETED DRUG DELIVERY</dc:title>
  <dc:creator>Microsoft account</dc:creator>
  <cp:lastModifiedBy>Microsoft account</cp:lastModifiedBy>
  <cp:revision>12</cp:revision>
  <dcterms:created xsi:type="dcterms:W3CDTF">2017-04-16T19:24:54Z</dcterms:created>
  <dcterms:modified xsi:type="dcterms:W3CDTF">2017-04-17T08:21:11Z</dcterms:modified>
</cp:coreProperties>
</file>