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9072F8-227B-488A-89F1-D5D5F19B3DF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31A320-253A-4065-A2DC-02E3554EF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861060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 smtClean="0">
                <a:latin typeface="Britannic Bold" pitchFamily="34" charset="0"/>
              </a:rPr>
              <a:t>It involves low cost research compared that for delivery of new chemical entity.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Britannic Bold" pitchFamily="34" charset="0"/>
              </a:rPr>
              <a:t>Production of nanotubes is an expensive task , so we need to consider production cost </a:t>
            </a:r>
            <a:r>
              <a:rPr lang="en-US" sz="1800" dirty="0" smtClean="0">
                <a:latin typeface="Britannic Bold" pitchFamily="34" charset="0"/>
              </a:rPr>
              <a:t>value.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Britannic Bold" pitchFamily="34" charset="0"/>
              </a:rPr>
              <a:t>Minimizing the drug usage would significantly reduce the effective cost of drug which would give financial relief to the patients. </a:t>
            </a:r>
            <a:endParaRPr lang="en-US" sz="1800" dirty="0" smtClean="0">
              <a:latin typeface="Britannic Bold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Britannic Bold" pitchFamily="34" charset="0"/>
              </a:rPr>
              <a:t>Management is the main thing to be considered while establishing an </a:t>
            </a:r>
            <a:r>
              <a:rPr lang="en-US" sz="1800" dirty="0" smtClean="0">
                <a:latin typeface="Britannic Bold" pitchFamily="34" charset="0"/>
              </a:rPr>
              <a:t>organization.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Britannic Bold" pitchFamily="34" charset="0"/>
              </a:rPr>
              <a:t>Location of </a:t>
            </a:r>
            <a:r>
              <a:rPr lang="en-US" sz="1800" dirty="0" smtClean="0">
                <a:latin typeface="Britannic Bold" pitchFamily="34" charset="0"/>
              </a:rPr>
              <a:t>organization </a:t>
            </a:r>
            <a:r>
              <a:rPr lang="en-US" sz="1800" dirty="0">
                <a:latin typeface="Britannic Bold" pitchFamily="34" charset="0"/>
              </a:rPr>
              <a:t>matters a lot because cost of </a:t>
            </a:r>
            <a:r>
              <a:rPr lang="en-US" sz="1800" dirty="0" err="1" smtClean="0">
                <a:latin typeface="Britannic Bold" pitchFamily="34" charset="0"/>
              </a:rPr>
              <a:t>labour</a:t>
            </a:r>
            <a:r>
              <a:rPr lang="en-US" sz="1800" dirty="0" smtClean="0">
                <a:latin typeface="Britannic Bold" pitchFamily="34" charset="0"/>
              </a:rPr>
              <a:t>, </a:t>
            </a:r>
            <a:r>
              <a:rPr lang="en-US" sz="1800" dirty="0">
                <a:latin typeface="Britannic Bold" pitchFamily="34" charset="0"/>
              </a:rPr>
              <a:t>resources , export and import differ from location to location.</a:t>
            </a:r>
            <a:endParaRPr lang="en-US" sz="1800" dirty="0" smtClean="0">
              <a:latin typeface="Britannic Bold" pitchFamily="34" charset="0"/>
            </a:endParaRPr>
          </a:p>
          <a:p>
            <a:endParaRPr lang="en-US" dirty="0">
              <a:latin typeface="Britannic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sz="4000" dirty="0" smtClean="0"/>
              <a:t>Cost considerations, Management challenges.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79" y="31124"/>
            <a:ext cx="1281808" cy="1834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2" y="-6439"/>
            <a:ext cx="1077117" cy="6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3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861060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 </a:t>
            </a:r>
            <a:r>
              <a:rPr lang="en-US" sz="1800" dirty="0" smtClean="0">
                <a:latin typeface="Britannic Bold" pitchFamily="34" charset="0"/>
              </a:rPr>
              <a:t>Usage </a:t>
            </a:r>
            <a:r>
              <a:rPr lang="en-US" sz="1800" dirty="0">
                <a:latin typeface="Britannic Bold" pitchFamily="34" charset="0"/>
              </a:rPr>
              <a:t>of carbon nanotubes for cancer therapy is one of the best innovations</a:t>
            </a:r>
            <a:r>
              <a:rPr lang="en-US" sz="1800" dirty="0" smtClean="0">
                <a:latin typeface="Britannic Bold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 </a:t>
            </a:r>
            <a:r>
              <a:rPr lang="en-US" sz="1800" dirty="0">
                <a:latin typeface="Britannic Bold" pitchFamily="34" charset="0"/>
              </a:rPr>
              <a:t>For the organization to sustain, its structure should be flexible</a:t>
            </a:r>
            <a:r>
              <a:rPr lang="en-US" sz="1800" dirty="0" smtClean="0">
                <a:latin typeface="Britannic Bold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 smtClean="0">
                <a:latin typeface="Britannic Bold" pitchFamily="34" charset="0"/>
              </a:rPr>
              <a:t>The </a:t>
            </a:r>
            <a:r>
              <a:rPr lang="en-US" sz="1800" dirty="0">
                <a:latin typeface="Britannic Bold" pitchFamily="34" charset="0"/>
              </a:rPr>
              <a:t>quality and the perfection should always be maintained to persist</a:t>
            </a:r>
            <a:r>
              <a:rPr lang="en-US" sz="1800" dirty="0" smtClean="0">
                <a:latin typeface="Britannic Bold" pitchFamily="34" charset="0"/>
              </a:rPr>
              <a:t>. Fame </a:t>
            </a:r>
            <a:r>
              <a:rPr lang="en-US" sz="1800" dirty="0">
                <a:latin typeface="Britannic Bold" pitchFamily="34" charset="0"/>
              </a:rPr>
              <a:t>of the </a:t>
            </a:r>
            <a:r>
              <a:rPr lang="en-US" sz="1800" dirty="0" smtClean="0">
                <a:latin typeface="Britannic Bold" pitchFamily="34" charset="0"/>
              </a:rPr>
              <a:t>organization </a:t>
            </a:r>
            <a:r>
              <a:rPr lang="en-US" sz="1800" dirty="0">
                <a:latin typeface="Britannic Bold" pitchFamily="34" charset="0"/>
              </a:rPr>
              <a:t>mainly depends on product quality and performance.</a:t>
            </a:r>
            <a:r>
              <a:rPr lang="en-US" sz="1800" dirty="0"/>
              <a:t> </a:t>
            </a:r>
            <a:endParaRPr lang="en-US" sz="18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Britannic Bold" pitchFamily="34" charset="0"/>
              </a:rPr>
              <a:t>The role of advertisement is most important to promote our product. </a:t>
            </a:r>
            <a:endParaRPr lang="en-US" sz="1800" dirty="0" smtClean="0">
              <a:latin typeface="Britannic Bold" pitchFamily="34" charset="0"/>
            </a:endParaRPr>
          </a:p>
          <a:p>
            <a:endParaRPr lang="en-US" dirty="0">
              <a:latin typeface="Britannic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31787"/>
            <a:ext cx="7772400" cy="1470025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Organization Structure, System Performance needs.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83452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75251"/>
            <a:ext cx="1715931" cy="1286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800600"/>
            <a:ext cx="1346920" cy="1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5202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</TotalTime>
  <Words>65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Slipstream</vt:lpstr>
      <vt:lpstr>Cost considerations, Management challenges.</vt:lpstr>
      <vt:lpstr>Organization Structure, System Performance needs.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considerations, Management challenges.</dc:title>
  <dc:creator>Personal</dc:creator>
  <cp:lastModifiedBy>Personal</cp:lastModifiedBy>
  <cp:revision>6</cp:revision>
  <dcterms:created xsi:type="dcterms:W3CDTF">2017-04-17T05:18:35Z</dcterms:created>
  <dcterms:modified xsi:type="dcterms:W3CDTF">2017-04-17T06:09:11Z</dcterms:modified>
</cp:coreProperties>
</file>