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4/17/2017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4/17/2017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4/17/2017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4/17/2017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4/17/2017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Carbon </a:t>
            </a:r>
            <a:r>
              <a:rPr lang="en-IN" dirty="0" err="1"/>
              <a:t>nano</a:t>
            </a:r>
            <a:r>
              <a:rPr lang="en-IN" dirty="0"/>
              <a:t> tubes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80721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to Develop CNT</a:t>
            </a:r>
          </a:p>
        </p:txBody>
      </p:sp>
      <p:sp>
        <p:nvSpPr>
          <p:cNvPr id="3" name="Content Placeholder 2"/>
          <p:cNvSpPr>
            <a:spLocks noGrp="1"/>
          </p:cNvSpPr>
          <p:nvPr>
            <p:ph idx="1"/>
          </p:nvPr>
        </p:nvSpPr>
        <p:spPr/>
        <p:txBody>
          <a:bodyPr>
            <a:normAutofit/>
          </a:bodyPr>
          <a:lstStyle/>
          <a:p>
            <a:r>
              <a:rPr lang="en-IN" sz="3200" dirty="0"/>
              <a:t>Arc Discharge Device Method</a:t>
            </a:r>
          </a:p>
          <a:p>
            <a:r>
              <a:rPr lang="en-IN" sz="3200" dirty="0"/>
              <a:t>Laser Method</a:t>
            </a:r>
          </a:p>
          <a:p>
            <a:r>
              <a:rPr lang="en-IN" sz="3200" dirty="0"/>
              <a:t>Catalysed Chemical Vapor Deposition</a:t>
            </a:r>
          </a:p>
          <a:p>
            <a:pPr marL="0" indent="0">
              <a:buNone/>
            </a:pPr>
            <a:endParaRPr lang="en-IN" sz="3200" dirty="0"/>
          </a:p>
          <a:p>
            <a:endParaRPr lang="en-IN" sz="3200" dirty="0"/>
          </a:p>
        </p:txBody>
      </p:sp>
    </p:spTree>
    <p:extLst>
      <p:ext uri="{BB962C8B-B14F-4D97-AF65-F5344CB8AC3E}">
        <p14:creationId xmlns:p14="http://schemas.microsoft.com/office/powerpoint/2010/main" val="1183349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Most Efficient Method </a:t>
            </a:r>
            <a:br>
              <a:rPr lang="en-IN" dirty="0"/>
            </a:br>
            <a:r>
              <a:rPr lang="en-IN" dirty="0"/>
              <a:t>Arc Discharge Device Method</a:t>
            </a:r>
          </a:p>
        </p:txBody>
      </p:sp>
      <p:sp>
        <p:nvSpPr>
          <p:cNvPr id="3" name="Content Placeholder 2"/>
          <p:cNvSpPr>
            <a:spLocks noGrp="1"/>
          </p:cNvSpPr>
          <p:nvPr>
            <p:ph idx="1"/>
          </p:nvPr>
        </p:nvSpPr>
        <p:spPr/>
        <p:txBody>
          <a:bodyPr>
            <a:normAutofit/>
          </a:bodyPr>
          <a:lstStyle/>
          <a:p>
            <a:r>
              <a:rPr lang="en-IN" sz="2400" dirty="0"/>
              <a:t>This method creates CNTs through arc-vaporization of two carbon rods placed end to end in an enclosure that is usually filled with inert gas at low pressure. The discharge vaporizes the surface of one of the carbon electrodes, and forms a small rod-shaped deposit on the other electrode. Producing CNTs in high yield depends on the uniformity of the plasma arc, and the temperature of the deposit forming on the carbon electrode.</a:t>
            </a:r>
          </a:p>
        </p:txBody>
      </p:sp>
    </p:spTree>
    <p:extLst>
      <p:ext uri="{BB962C8B-B14F-4D97-AF65-F5344CB8AC3E}">
        <p14:creationId xmlns:p14="http://schemas.microsoft.com/office/powerpoint/2010/main" val="1907461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 in the other Methods</a:t>
            </a:r>
          </a:p>
        </p:txBody>
      </p:sp>
      <p:sp>
        <p:nvSpPr>
          <p:cNvPr id="3" name="Content Placeholder 2"/>
          <p:cNvSpPr>
            <a:spLocks noGrp="1"/>
          </p:cNvSpPr>
          <p:nvPr>
            <p:ph idx="1"/>
          </p:nvPr>
        </p:nvSpPr>
        <p:spPr/>
        <p:txBody>
          <a:bodyPr>
            <a:normAutofit/>
          </a:bodyPr>
          <a:lstStyle/>
          <a:p>
            <a:r>
              <a:rPr lang="en-IN" sz="2400" dirty="0"/>
              <a:t>Purification problems</a:t>
            </a:r>
          </a:p>
          <a:p>
            <a:r>
              <a:rPr lang="en-IN" sz="2400" dirty="0"/>
              <a:t>Expensive equipment</a:t>
            </a:r>
          </a:p>
          <a:p>
            <a:r>
              <a:rPr lang="en-IN" sz="2400"/>
              <a:t>Time consuming</a:t>
            </a:r>
            <a:endParaRPr lang="en-IN" sz="2400" dirty="0"/>
          </a:p>
        </p:txBody>
      </p:sp>
    </p:spTree>
    <p:extLst>
      <p:ext uri="{BB962C8B-B14F-4D97-AF65-F5344CB8AC3E}">
        <p14:creationId xmlns:p14="http://schemas.microsoft.com/office/powerpoint/2010/main" val="80431143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71</TotalTime>
  <Words>108</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vt:i4>
      </vt:variant>
    </vt:vector>
  </HeadingPairs>
  <TitlesOfParts>
    <vt:vector size="6" baseType="lpstr">
      <vt:lpstr>Franklin Gothic Book</vt:lpstr>
      <vt:lpstr>Crop</vt:lpstr>
      <vt:lpstr>Carbon nano tubes</vt:lpstr>
      <vt:lpstr>Methods to Develop CNT</vt:lpstr>
      <vt:lpstr>Most Efficient Method  Arc Discharge Device Method</vt:lpstr>
      <vt:lpstr>Problems in the other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Carbon nano tubes</dc:title>
  <dc:creator>Kushal Muktala</dc:creator>
  <cp:lastModifiedBy>Kushal Muktala</cp:lastModifiedBy>
  <cp:revision>3</cp:revision>
  <dcterms:created xsi:type="dcterms:W3CDTF">2017-04-17T11:04:42Z</dcterms:created>
  <dcterms:modified xsi:type="dcterms:W3CDTF">2017-04-17T12:19:46Z</dcterms:modified>
</cp:coreProperties>
</file>