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CC42-C752-4DC8-A9FE-8979140F1F9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7081-0BE6-4E04-B7F3-4322E58BC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9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CC42-C752-4DC8-A9FE-8979140F1F9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7081-0BE6-4E04-B7F3-4322E58BC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29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CC42-C752-4DC8-A9FE-8979140F1F9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7081-0BE6-4E04-B7F3-4322E58BCC8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881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CC42-C752-4DC8-A9FE-8979140F1F9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7081-0BE6-4E04-B7F3-4322E58BC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766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CC42-C752-4DC8-A9FE-8979140F1F9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7081-0BE6-4E04-B7F3-4322E58BCC8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8882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CC42-C752-4DC8-A9FE-8979140F1F9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7081-0BE6-4E04-B7F3-4322E58BC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479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CC42-C752-4DC8-A9FE-8979140F1F9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7081-0BE6-4E04-B7F3-4322E58BC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97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CC42-C752-4DC8-A9FE-8979140F1F9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7081-0BE6-4E04-B7F3-4322E58BC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22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CC42-C752-4DC8-A9FE-8979140F1F9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7081-0BE6-4E04-B7F3-4322E58BC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22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CC42-C752-4DC8-A9FE-8979140F1F9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7081-0BE6-4E04-B7F3-4322E58BC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CC42-C752-4DC8-A9FE-8979140F1F9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7081-0BE6-4E04-B7F3-4322E58BC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58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CC42-C752-4DC8-A9FE-8979140F1F9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7081-0BE6-4E04-B7F3-4322E58BC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50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CC42-C752-4DC8-A9FE-8979140F1F9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7081-0BE6-4E04-B7F3-4322E58BC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04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CC42-C752-4DC8-A9FE-8979140F1F9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7081-0BE6-4E04-B7F3-4322E58BC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16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CC42-C752-4DC8-A9FE-8979140F1F9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7081-0BE6-4E04-B7F3-4322E58BC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66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CC42-C752-4DC8-A9FE-8979140F1F9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7081-0BE6-4E04-B7F3-4322E58BC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31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8CC42-C752-4DC8-A9FE-8979140F1F9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697081-0BE6-4E04-B7F3-4322E58BC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93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764704"/>
            <a:ext cx="7772400" cy="17580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Carbon </a:t>
            </a:r>
            <a:r>
              <a:rPr lang="en-US" dirty="0" err="1">
                <a:solidFill>
                  <a:schemeClr val="tx1"/>
                </a:solidFill>
              </a:rPr>
              <a:t>Nano</a:t>
            </a:r>
            <a:r>
              <a:rPr lang="en-US" dirty="0">
                <a:solidFill>
                  <a:schemeClr val="tx1"/>
                </a:solidFill>
              </a:rPr>
              <a:t> tubes Used for Cancer therapy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924944"/>
            <a:ext cx="6656784" cy="3456384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One of the most promising 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nano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 materials with the capability of both detecting the cancerous cells and delivering drugs or small therapeutic molecules to these cells.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Due to their high surface area, they are capable of adsorbing or conjugating with a wide variety of therapeutic molecules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 CNTs might help the attached therapeutic molecule to penetrate through the target cell to treat diseases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36" y="453802"/>
            <a:ext cx="7200900" cy="1485900"/>
          </a:xfrm>
        </p:spPr>
        <p:txBody>
          <a:bodyPr/>
          <a:lstStyle/>
          <a:p>
            <a:r>
              <a:rPr lang="en-US" dirty="0"/>
              <a:t>Student-9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7344816" cy="47853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TASK: COLLABORATE WORK FLOW</a:t>
            </a:r>
          </a:p>
          <a:p>
            <a:r>
              <a:rPr lang="en-IN" sz="2000" b="1" dirty="0"/>
              <a:t>FACEBOOK AND WHATSAPP GROUPS — have proven to be effective ways for people to Stay in touch with families, friends and other collections of people. But, </a:t>
            </a:r>
            <a:r>
              <a:rPr lang="en-IN" sz="2000" b="1" dirty="0" err="1"/>
              <a:t>Facebook</a:t>
            </a:r>
            <a:r>
              <a:rPr lang="en-IN" sz="2000" b="1" dirty="0"/>
              <a:t> Groups can also be a prime tool for group collaboration and information sharing?</a:t>
            </a:r>
            <a:endParaRPr lang="en-US" sz="2000" b="1" dirty="0"/>
          </a:p>
          <a:p>
            <a:pPr fontAlgn="base">
              <a:buNone/>
            </a:pPr>
            <a:r>
              <a:rPr lang="en-IN" sz="2000" b="1" dirty="0"/>
              <a:t>3 Uses for Facebook Groups - </a:t>
            </a:r>
          </a:p>
          <a:p>
            <a:pPr fontAlgn="base"/>
            <a:r>
              <a:rPr lang="en-IN" sz="2000" b="1" dirty="0"/>
              <a:t>Organize events. </a:t>
            </a:r>
          </a:p>
          <a:p>
            <a:pPr fontAlgn="base"/>
            <a:r>
              <a:rPr lang="en-IN" sz="2000" b="1" dirty="0"/>
              <a:t>Improve communication with team members. </a:t>
            </a:r>
          </a:p>
          <a:p>
            <a:pPr fontAlgn="base"/>
            <a:r>
              <a:rPr lang="en-IN" sz="2000" b="1" dirty="0"/>
              <a:t>Generate Ongoing Discussion Among Group Members.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363272" cy="5505475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/>
              <a:t>Effective moderation: A level headed and strong moderator will always be able to keep the discussion and direction on the right track.</a:t>
            </a:r>
          </a:p>
          <a:p>
            <a:r>
              <a:rPr lang="en-IN" sz="2400" dirty="0"/>
              <a:t>Keep members focused: If everyone is distracted by working on their own projects, nothing gets done.</a:t>
            </a:r>
          </a:p>
          <a:p>
            <a:r>
              <a:rPr lang="en-IN" sz="2400" dirty="0"/>
              <a:t>Hold effective team meetings: Don’t feel like the meeting has to be an hour or two hours – make it more about the tasks at hand .</a:t>
            </a:r>
          </a:p>
          <a:p>
            <a:r>
              <a:rPr lang="en-IN" sz="2400" dirty="0"/>
              <a:t>Get everyone on the same page: When someone lacks confidence and competence, it’s far better to gradually give them more responsibility and to stick close by them until they no longer need you.</a:t>
            </a:r>
            <a:br>
              <a:rPr lang="en-IN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/>
              <a:t>DIFFICULTIES FACED AND HOW DID WE OVERCOME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7863780" cy="446449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dirty="0"/>
              <a:t>Difficult to get started-Develop a shared understanding of the task by brainstorming And Developed an agenda and a timeline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Ideas are not thoroughly discussed as a team-Engage in more brainstorming, particularly focusing on the ‘What if …?’ and ‘What else ..?’ type questions.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Ineffective communication-Ensure each member has an opportunity to speak and make suggestions.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Domineering personalities-Ensure that each member has a chance to speak, without interruption.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Tasks not being completed by deadline-Ask each member to present a progress report each meeting on what they have completed since the last meeting.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289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Carbon Nano tubes Used for Cancer therapy</vt:lpstr>
      <vt:lpstr>Student-9</vt:lpstr>
      <vt:lpstr>PowerPoint Presentation</vt:lpstr>
      <vt:lpstr>DIFFICULTIES FACED AND HOW DID WE OVERCOME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Nano tubes Used for Cancer therapy</dc:title>
  <dc:creator>admin</dc:creator>
  <cp:lastModifiedBy>aditi singh</cp:lastModifiedBy>
  <cp:revision>5</cp:revision>
  <dcterms:created xsi:type="dcterms:W3CDTF">2017-04-16T18:26:17Z</dcterms:created>
  <dcterms:modified xsi:type="dcterms:W3CDTF">2017-04-17T10:43:49Z</dcterms:modified>
</cp:coreProperties>
</file>