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2B2F111-0805-4A4F-A306-DED7E9141281}">
  <a:tblStyle styleId="{B2B2F111-0805-4A4F-A306-DED7E91412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0f9c23ec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0f9c23ec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0f9c23ec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0f9c23ec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f9c23ec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0f9c23e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0f9c23e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0f9c23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f9c23ec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f9c23ec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0f9c23ec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0f9c23ec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f9c23e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f9c23e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0f9c23ec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0f9c23ec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f9c23ec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0f9c23ec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0f9c23e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0f9c23e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0f9c23e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0f9c23e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2226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Cost Neuroprosthetic Arm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1889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Faculty Mentor : </a:t>
            </a:r>
            <a:r>
              <a:rPr lang="en"/>
              <a:t>Dr. Neha Tiwari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Ajinkya Bedekar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Cherla Pradyumna Reddy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Dhruva Agarwal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Arjun Bakshi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Kawal Nain Singh Batra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3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Analysis</a:t>
            </a:r>
            <a:endParaRPr/>
          </a:p>
        </p:txBody>
      </p:sp>
      <p:graphicFrame>
        <p:nvGraphicFramePr>
          <p:cNvPr id="183" name="Google Shape;183;p22"/>
          <p:cNvGraphicFramePr/>
          <p:nvPr/>
        </p:nvGraphicFramePr>
        <p:xfrm>
          <a:off x="196350" y="76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{B2B2F111-0805-4A4F-A306-DED7E9141281}</a:tableStyleId>
              </a:tblPr>
              <a:tblGrid>
                <a:gridCol w="1393000"/>
                <a:gridCol w="1393000"/>
                <a:gridCol w="1393000"/>
                <a:gridCol w="1393000"/>
                <a:gridCol w="1393000"/>
                <a:gridCol w="1767600"/>
              </a:tblGrid>
              <a:tr h="1262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/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Speed Runner Artificial Limb Centre, Andhra Pradesh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Biolife, Delhi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Anand Corporate Service, Ghaziabad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College Park Radsun Artificial Limb Clinic, Hyderabad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Our Product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83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Degree 1 (Fingers’ Movement)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3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Degree 2 (Elbow Movement)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3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Degree 3 (Wrist Movement)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0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MRP (₹)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1,52,000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2,52,000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1,50,000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3,00,000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1,50,000 (max.)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FINANCIAL REQUIREMENT (may not be restricted to DST support)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819150" y="1990725"/>
            <a:ext cx="7505700" cy="27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cost of purchase of raw materials: -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₹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1.45 Lakhs /-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BCI custom Kit (OpenBCI Bundle) – ₹ 55,000 /-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Microcontroller – ₹ 3,500 /-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Motors (Hybrid Servo Motor 2-Phase 22kg-CM 1000 Line Encoder and 40mm Worm Reduction Gearbox with Output Flange HK40 including 250W Motor Controller) (x20) – ₹ 75,000 /-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Wireless Module (REES52 Bluetooth Transceiver Module with TTL Outputs HC05) – ₹ 1,500 /-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3-D Printing – ₹ 10,000 /-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cost of contingencies: -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₹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15,000 /-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Product development cost/Consultancy cost: -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₹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20,000 /-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Any other expenditure(misc.): -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₹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15,000 /-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Surplus: -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₹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55,000 /-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Note: The above determined prices have been approximated to the best of our knowledge.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00" y="210700"/>
            <a:ext cx="8712950" cy="46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2066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design a low-cost neuro-prosthetic arm, compatible with a variety of patients and which can perform rudimentary motor functions.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is basically an artificial arm that is controlled by processing the tapped brain signals which then provides the ability to do elementary tasks like picking something up or opening doors.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492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Behind This Idea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71600"/>
            <a:ext cx="7505700" cy="29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has been estimated that there are roughly </a:t>
            </a: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0.62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amputees in India per thousand population, .i.e close to one million individuals with amputations in the country.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When a person becomes a limb amputee, he or she is faced with staggering emotional and financial lifestyle changes.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Present neuroprosthetic technology is very costly and unaffordable and also it is  scarcely available to many amputees.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Such aids are not really helping the ones in need and has a very little approachability.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There is a serious need for a low cost neuroprosthetic arm which can perform rudimentary motor functions 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2066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develop a brain-controlled prosthetic arm to enable the disabled to become more independent.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arm will be controlled directly by the brain of the amputee, just like any other part of their body.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69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behind the Product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882800"/>
            <a:ext cx="7505700" cy="21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Mostly, the signal pathways between the brain and the limbs are the ones to get disrupted, but the motor cortex and the limb muscles that it controls remain intact.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Research in the field of brain computer interfaces (BCIs) has demonstrated that brain activity in the intact motor cortex can be leveraged to establish a direct, functional connection with any assistive device to restore motor and sensory functions.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Similarly for the amputees, a prosthetic arm can be controlled to perform rudimentary functions  with the help of assistive devices.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69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behind the Product (contd.)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882800"/>
            <a:ext cx="7505700" cy="21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whole project will be divided into three distinct modules.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First module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will comprise of  Sensing and Signal Acquisition where the brain signals will be tapped noninvasively.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Invasive placement of the module may be considered if the non- invasive method is found unsuccessful.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Second module:</a:t>
            </a:r>
            <a:endParaRPr b="1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will comprise of Signal Processing where the tapped brain signals  will be processed and analyzed for actuating the further stage of prosthetic limb.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Third module:</a:t>
            </a:r>
            <a:endParaRPr b="1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will be the designing of the prosthetic limb and actuating it in accordance with the processed signal coming from the second module.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209550" y="83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AF7B51"/>
                </a:solidFill>
              </a:rPr>
              <a:t>BLOCK DIAGRAM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50" y="714375"/>
            <a:ext cx="7655726" cy="40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innovation at a later stage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idea can be further extended to replace or restore useful functions to people disabled by neuromuscular disorders such as: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Amyotrophic lateral sclerosis (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nervous system disease that weakens muscles and impacts physical function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Cerebral palsy (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congenital disorder of movement, muscle tone or posture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 or stroke.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market (the size of the market and its growth potential)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Presently, limbs manufactured per factory has a count of over 60,000 products per year so there is a vast market in this field. This emphasises the need for technological advancement in this field.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product is intended to reach out to the disabled population who is unable to afford high-end and expensive assisting devices.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believe that once successfully developed, our product will touch the lives of many unfortunate people.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