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2" r:id="rId1"/>
  </p:sldMasterIdLst>
  <p:sldIdLst>
    <p:sldId id="256" r:id="rId2"/>
    <p:sldId id="271" r:id="rId3"/>
    <p:sldId id="356" r:id="rId4"/>
    <p:sldId id="258" r:id="rId5"/>
    <p:sldId id="259" r:id="rId6"/>
    <p:sldId id="357" r:id="rId7"/>
    <p:sldId id="345" r:id="rId8"/>
    <p:sldId id="261" r:id="rId9"/>
    <p:sldId id="272" r:id="rId10"/>
    <p:sldId id="314" r:id="rId11"/>
    <p:sldId id="358" r:id="rId12"/>
    <p:sldId id="322" r:id="rId13"/>
    <p:sldId id="346" r:id="rId14"/>
    <p:sldId id="343" r:id="rId15"/>
    <p:sldId id="354" r:id="rId16"/>
    <p:sldId id="355" r:id="rId17"/>
    <p:sldId id="347" r:id="rId18"/>
    <p:sldId id="359" r:id="rId19"/>
    <p:sldId id="339" r:id="rId20"/>
    <p:sldId id="348" r:id="rId21"/>
    <p:sldId id="349" r:id="rId22"/>
    <p:sldId id="350" r:id="rId23"/>
    <p:sldId id="351" r:id="rId24"/>
    <p:sldId id="352" r:id="rId25"/>
    <p:sldId id="353" r:id="rId26"/>
    <p:sldId id="307" r:id="rId27"/>
    <p:sldId id="360" r:id="rId28"/>
    <p:sldId id="341" r:id="rId29"/>
    <p:sldId id="361" r:id="rId30"/>
    <p:sldId id="362" r:id="rId31"/>
    <p:sldId id="363" r:id="rId32"/>
    <p:sldId id="31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78" autoAdjust="0"/>
    <p:restoredTop sz="94660"/>
  </p:normalViewPr>
  <p:slideViewPr>
    <p:cSldViewPr snapToGrid="0">
      <p:cViewPr varScale="1">
        <p:scale>
          <a:sx n="85" d="100"/>
          <a:sy n="85" d="100"/>
        </p:scale>
        <p:origin x="7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5E13C-7A33-4192-B6BB-8B6561FEAE2C}" type="doc">
      <dgm:prSet loTypeId="urn:microsoft.com/office/officeart/2005/8/layout/radial5" loCatId="cycle" qsTypeId="urn:microsoft.com/office/officeart/2005/8/quickstyle/simple3" qsCatId="simple" csTypeId="urn:microsoft.com/office/officeart/2005/8/colors/accent4_2" csCatId="accent4" phldr="1"/>
      <dgm:spPr>
        <a:scene3d>
          <a:camera prst="obliqueBottomLeft"/>
          <a:lightRig rig="threePt" dir="t"/>
        </a:scene3d>
      </dgm:spPr>
      <dgm:t>
        <a:bodyPr/>
        <a:lstStyle/>
        <a:p>
          <a:endParaRPr lang="en-IN"/>
        </a:p>
      </dgm:t>
    </dgm:pt>
    <dgm:pt modelId="{AEBBAE43-9388-4ED7-914D-D2DF08FF4097}">
      <dgm:prSet phldrT="[Text]"/>
      <dgm:spPr/>
      <dgm:t>
        <a:bodyPr/>
        <a:lstStyle/>
        <a:p>
          <a:r>
            <a:rPr lang="en-IN" dirty="0"/>
            <a:t>PROJECT</a:t>
          </a:r>
        </a:p>
      </dgm:t>
    </dgm:pt>
    <dgm:pt modelId="{8A032DD9-283E-498E-883C-C1EE402E0033}" type="parTrans" cxnId="{0B611FB2-EFCA-4D5E-A3CC-5CCD6E3539F5}">
      <dgm:prSet/>
      <dgm:spPr/>
      <dgm:t>
        <a:bodyPr/>
        <a:lstStyle/>
        <a:p>
          <a:endParaRPr lang="en-IN"/>
        </a:p>
      </dgm:t>
    </dgm:pt>
    <dgm:pt modelId="{5C06CFBE-6F07-447F-B142-8F3B6FA777A5}" type="sibTrans" cxnId="{0B611FB2-EFCA-4D5E-A3CC-5CCD6E3539F5}">
      <dgm:prSet/>
      <dgm:spPr/>
      <dgm:t>
        <a:bodyPr/>
        <a:lstStyle/>
        <a:p>
          <a:endParaRPr lang="en-IN"/>
        </a:p>
      </dgm:t>
    </dgm:pt>
    <dgm:pt modelId="{09C1E8B9-8CD6-4F26-B685-C198804794D7}">
      <dgm:prSet phldrT="[Text]"/>
      <dgm:spPr/>
      <dgm:t>
        <a:bodyPr/>
        <a:lstStyle/>
        <a:p>
          <a:r>
            <a:rPr lang="en-IN" dirty="0"/>
            <a:t>EDA</a:t>
          </a:r>
        </a:p>
      </dgm:t>
    </dgm:pt>
    <dgm:pt modelId="{4AB2D633-330F-44DF-9462-E062F1A25A49}" type="parTrans" cxnId="{0E74E871-4CE1-4366-8882-0540EA321AE8}">
      <dgm:prSet/>
      <dgm:spPr/>
      <dgm:t>
        <a:bodyPr/>
        <a:lstStyle/>
        <a:p>
          <a:endParaRPr lang="en-IN"/>
        </a:p>
      </dgm:t>
    </dgm:pt>
    <dgm:pt modelId="{944F4B13-DC60-48FA-8F3C-6547C719A944}" type="sibTrans" cxnId="{0E74E871-4CE1-4366-8882-0540EA321AE8}">
      <dgm:prSet/>
      <dgm:spPr/>
      <dgm:t>
        <a:bodyPr/>
        <a:lstStyle/>
        <a:p>
          <a:endParaRPr lang="en-IN"/>
        </a:p>
      </dgm:t>
    </dgm:pt>
    <dgm:pt modelId="{DA601698-E514-4D03-BAFD-E7F5D098D15E}">
      <dgm:prSet phldrT="[Text]"/>
      <dgm:spPr/>
      <dgm:t>
        <a:bodyPr/>
        <a:lstStyle/>
        <a:p>
          <a:r>
            <a:rPr lang="en-IN" dirty="0"/>
            <a:t>MODEL BUILDING</a:t>
          </a:r>
        </a:p>
      </dgm:t>
    </dgm:pt>
    <dgm:pt modelId="{19E6D3DF-586A-4FD4-B0C8-C151EC10219B}" type="parTrans" cxnId="{4B7E92C7-685B-48A0-B104-6749D3020597}">
      <dgm:prSet/>
      <dgm:spPr/>
      <dgm:t>
        <a:bodyPr/>
        <a:lstStyle/>
        <a:p>
          <a:endParaRPr lang="en-IN"/>
        </a:p>
      </dgm:t>
    </dgm:pt>
    <dgm:pt modelId="{25B3DC2A-93A7-4733-98C1-F594E6940050}" type="sibTrans" cxnId="{4B7E92C7-685B-48A0-B104-6749D3020597}">
      <dgm:prSet/>
      <dgm:spPr/>
      <dgm:t>
        <a:bodyPr/>
        <a:lstStyle/>
        <a:p>
          <a:endParaRPr lang="en-IN"/>
        </a:p>
      </dgm:t>
    </dgm:pt>
    <dgm:pt modelId="{6A59CC14-2910-4896-9F71-D909F9DF0D50}">
      <dgm:prSet phldrT="[Text]"/>
      <dgm:spPr/>
      <dgm:t>
        <a:bodyPr/>
        <a:lstStyle/>
        <a:p>
          <a:r>
            <a:rPr lang="en-IN" dirty="0"/>
            <a:t>MODEL EVALUATION</a:t>
          </a:r>
        </a:p>
      </dgm:t>
    </dgm:pt>
    <dgm:pt modelId="{7FE5EB88-6979-4701-B4E9-875919074FB0}" type="parTrans" cxnId="{6576B333-6DB4-452B-A12A-6CCA1DDD6AFA}">
      <dgm:prSet/>
      <dgm:spPr/>
      <dgm:t>
        <a:bodyPr/>
        <a:lstStyle/>
        <a:p>
          <a:endParaRPr lang="en-IN"/>
        </a:p>
      </dgm:t>
    </dgm:pt>
    <dgm:pt modelId="{EE3CEABF-E2B5-47D9-AF9D-D25B52DF60DC}" type="sibTrans" cxnId="{6576B333-6DB4-452B-A12A-6CCA1DDD6AFA}">
      <dgm:prSet/>
      <dgm:spPr/>
      <dgm:t>
        <a:bodyPr/>
        <a:lstStyle/>
        <a:p>
          <a:endParaRPr lang="en-IN"/>
        </a:p>
      </dgm:t>
    </dgm:pt>
    <dgm:pt modelId="{C45FE8A5-1B3B-48F4-AC9D-EEE224BDFB0D}">
      <dgm:prSet phldrT="[Text]"/>
      <dgm:spPr/>
      <dgm:t>
        <a:bodyPr/>
        <a:lstStyle/>
        <a:p>
          <a:r>
            <a:rPr lang="en-IN" dirty="0"/>
            <a:t>DEPLOYMENT</a:t>
          </a:r>
        </a:p>
      </dgm:t>
    </dgm:pt>
    <dgm:pt modelId="{63D670C9-A0E8-40DD-85DA-2483C92B1B81}" type="parTrans" cxnId="{F3D45E06-3D76-45F2-AB9A-CB05B07877AC}">
      <dgm:prSet/>
      <dgm:spPr/>
      <dgm:t>
        <a:bodyPr/>
        <a:lstStyle/>
        <a:p>
          <a:endParaRPr lang="en-IN"/>
        </a:p>
      </dgm:t>
    </dgm:pt>
    <dgm:pt modelId="{C8709570-64F8-4A20-92D8-BA656BD4F416}" type="sibTrans" cxnId="{F3D45E06-3D76-45F2-AB9A-CB05B07877AC}">
      <dgm:prSet/>
      <dgm:spPr/>
      <dgm:t>
        <a:bodyPr/>
        <a:lstStyle/>
        <a:p>
          <a:endParaRPr lang="en-IN"/>
        </a:p>
      </dgm:t>
    </dgm:pt>
    <dgm:pt modelId="{4923233E-BA00-442F-8C4B-62F67D9B130D}">
      <dgm:prSet phldrT="[Text]"/>
      <dgm:spPr/>
      <dgm:t>
        <a:bodyPr/>
        <a:lstStyle/>
        <a:p>
          <a:r>
            <a:rPr lang="en-IN" dirty="0"/>
            <a:t>PRESENTATION</a:t>
          </a:r>
        </a:p>
      </dgm:t>
    </dgm:pt>
    <dgm:pt modelId="{283061FE-F3D8-4650-AA72-228B8B4DD596}" type="parTrans" cxnId="{2515551F-8F91-46FA-BD73-9FBC440E4420}">
      <dgm:prSet/>
      <dgm:spPr/>
      <dgm:t>
        <a:bodyPr/>
        <a:lstStyle/>
        <a:p>
          <a:endParaRPr lang="en-IN"/>
        </a:p>
      </dgm:t>
    </dgm:pt>
    <dgm:pt modelId="{C4937805-FF69-4736-A578-4D7779983959}" type="sibTrans" cxnId="{2515551F-8F91-46FA-BD73-9FBC440E4420}">
      <dgm:prSet/>
      <dgm:spPr/>
      <dgm:t>
        <a:bodyPr/>
        <a:lstStyle/>
        <a:p>
          <a:endParaRPr lang="en-IN"/>
        </a:p>
      </dgm:t>
    </dgm:pt>
    <dgm:pt modelId="{313555B0-0442-41A7-B0A5-753C282FC19E}" type="pres">
      <dgm:prSet presAssocID="{3465E13C-7A33-4192-B6BB-8B6561FEAE2C}" presName="Name0" presStyleCnt="0">
        <dgm:presLayoutVars>
          <dgm:chMax val="1"/>
          <dgm:dir/>
          <dgm:animLvl val="ctr"/>
          <dgm:resizeHandles val="exact"/>
        </dgm:presLayoutVars>
      </dgm:prSet>
      <dgm:spPr/>
    </dgm:pt>
    <dgm:pt modelId="{B9269890-5E30-4FE6-A95A-5ACE379FADBC}" type="pres">
      <dgm:prSet presAssocID="{AEBBAE43-9388-4ED7-914D-D2DF08FF4097}" presName="centerShape" presStyleLbl="node0" presStyleIdx="0" presStyleCnt="1"/>
      <dgm:spPr/>
    </dgm:pt>
    <dgm:pt modelId="{4906B7E4-3A5D-47EF-8CC1-09AB89B97E2D}" type="pres">
      <dgm:prSet presAssocID="{4AB2D633-330F-44DF-9462-E062F1A25A49}" presName="parTrans" presStyleLbl="sibTrans2D1" presStyleIdx="0" presStyleCnt="5"/>
      <dgm:spPr/>
    </dgm:pt>
    <dgm:pt modelId="{9FB15D0C-32B9-457A-AA49-ABB174EBAFB7}" type="pres">
      <dgm:prSet presAssocID="{4AB2D633-330F-44DF-9462-E062F1A25A49}" presName="connectorText" presStyleLbl="sibTrans2D1" presStyleIdx="0" presStyleCnt="5"/>
      <dgm:spPr/>
    </dgm:pt>
    <dgm:pt modelId="{D0842200-4B10-4259-B086-A2CB202F27DF}" type="pres">
      <dgm:prSet presAssocID="{09C1E8B9-8CD6-4F26-B685-C198804794D7}" presName="node" presStyleLbl="node1" presStyleIdx="0" presStyleCnt="5">
        <dgm:presLayoutVars>
          <dgm:bulletEnabled val="1"/>
        </dgm:presLayoutVars>
      </dgm:prSet>
      <dgm:spPr/>
    </dgm:pt>
    <dgm:pt modelId="{EABF3D80-6FEE-4405-912B-02DAE6A8001F}" type="pres">
      <dgm:prSet presAssocID="{19E6D3DF-586A-4FD4-B0C8-C151EC10219B}" presName="parTrans" presStyleLbl="sibTrans2D1" presStyleIdx="1" presStyleCnt="5"/>
      <dgm:spPr/>
    </dgm:pt>
    <dgm:pt modelId="{04DA3D56-B488-4A30-AD49-3357BB06E1DA}" type="pres">
      <dgm:prSet presAssocID="{19E6D3DF-586A-4FD4-B0C8-C151EC10219B}" presName="connectorText" presStyleLbl="sibTrans2D1" presStyleIdx="1" presStyleCnt="5"/>
      <dgm:spPr/>
    </dgm:pt>
    <dgm:pt modelId="{F04521C8-3E6E-4493-A4F3-E5FC006C04F9}" type="pres">
      <dgm:prSet presAssocID="{DA601698-E514-4D03-BAFD-E7F5D098D15E}" presName="node" presStyleLbl="node1" presStyleIdx="1" presStyleCnt="5">
        <dgm:presLayoutVars>
          <dgm:bulletEnabled val="1"/>
        </dgm:presLayoutVars>
      </dgm:prSet>
      <dgm:spPr/>
    </dgm:pt>
    <dgm:pt modelId="{A67EAB26-80AD-4167-9962-5E05E62E33D7}" type="pres">
      <dgm:prSet presAssocID="{7FE5EB88-6979-4701-B4E9-875919074FB0}" presName="parTrans" presStyleLbl="sibTrans2D1" presStyleIdx="2" presStyleCnt="5"/>
      <dgm:spPr/>
    </dgm:pt>
    <dgm:pt modelId="{F1B1E00C-9DCE-49D2-AC40-CFAA93218DC7}" type="pres">
      <dgm:prSet presAssocID="{7FE5EB88-6979-4701-B4E9-875919074FB0}" presName="connectorText" presStyleLbl="sibTrans2D1" presStyleIdx="2" presStyleCnt="5"/>
      <dgm:spPr/>
    </dgm:pt>
    <dgm:pt modelId="{493F48DE-2E2F-46A4-85CC-8838B56209E6}" type="pres">
      <dgm:prSet presAssocID="{6A59CC14-2910-4896-9F71-D909F9DF0D50}" presName="node" presStyleLbl="node1" presStyleIdx="2" presStyleCnt="5">
        <dgm:presLayoutVars>
          <dgm:bulletEnabled val="1"/>
        </dgm:presLayoutVars>
      </dgm:prSet>
      <dgm:spPr/>
    </dgm:pt>
    <dgm:pt modelId="{9DFD4275-D5A3-40BA-90D8-A7490545AF2C}" type="pres">
      <dgm:prSet presAssocID="{63D670C9-A0E8-40DD-85DA-2483C92B1B81}" presName="parTrans" presStyleLbl="sibTrans2D1" presStyleIdx="3" presStyleCnt="5"/>
      <dgm:spPr/>
    </dgm:pt>
    <dgm:pt modelId="{43B8FE9E-B508-4DDE-9910-FBDD67F1D8A7}" type="pres">
      <dgm:prSet presAssocID="{63D670C9-A0E8-40DD-85DA-2483C92B1B81}" presName="connectorText" presStyleLbl="sibTrans2D1" presStyleIdx="3" presStyleCnt="5"/>
      <dgm:spPr/>
    </dgm:pt>
    <dgm:pt modelId="{5DA90B5B-0153-4C44-B9A2-C9467977414B}" type="pres">
      <dgm:prSet presAssocID="{C45FE8A5-1B3B-48F4-AC9D-EEE224BDFB0D}" presName="node" presStyleLbl="node1" presStyleIdx="3" presStyleCnt="5">
        <dgm:presLayoutVars>
          <dgm:bulletEnabled val="1"/>
        </dgm:presLayoutVars>
      </dgm:prSet>
      <dgm:spPr/>
    </dgm:pt>
    <dgm:pt modelId="{03155639-BE43-4B8B-996B-01945F3FC365}" type="pres">
      <dgm:prSet presAssocID="{283061FE-F3D8-4650-AA72-228B8B4DD596}" presName="parTrans" presStyleLbl="sibTrans2D1" presStyleIdx="4" presStyleCnt="5"/>
      <dgm:spPr/>
    </dgm:pt>
    <dgm:pt modelId="{4351122D-9EC1-46B3-B35B-3244C627EB56}" type="pres">
      <dgm:prSet presAssocID="{283061FE-F3D8-4650-AA72-228B8B4DD596}" presName="connectorText" presStyleLbl="sibTrans2D1" presStyleIdx="4" presStyleCnt="5"/>
      <dgm:spPr/>
    </dgm:pt>
    <dgm:pt modelId="{DFEB7EC5-226A-40F9-8077-AF1A9C78862F}" type="pres">
      <dgm:prSet presAssocID="{4923233E-BA00-442F-8C4B-62F67D9B130D}" presName="node" presStyleLbl="node1" presStyleIdx="4" presStyleCnt="5">
        <dgm:presLayoutVars>
          <dgm:bulletEnabled val="1"/>
        </dgm:presLayoutVars>
      </dgm:prSet>
      <dgm:spPr/>
    </dgm:pt>
  </dgm:ptLst>
  <dgm:cxnLst>
    <dgm:cxn modelId="{61266702-040F-40D3-943C-7EA0CDA95505}" type="presOf" srcId="{19E6D3DF-586A-4FD4-B0C8-C151EC10219B}" destId="{04DA3D56-B488-4A30-AD49-3357BB06E1DA}" srcOrd="1" destOrd="0" presId="urn:microsoft.com/office/officeart/2005/8/layout/radial5"/>
    <dgm:cxn modelId="{187DD302-72F7-4B51-A535-23FBEC578F5E}" type="presOf" srcId="{4AB2D633-330F-44DF-9462-E062F1A25A49}" destId="{9FB15D0C-32B9-457A-AA49-ABB174EBAFB7}" srcOrd="1" destOrd="0" presId="urn:microsoft.com/office/officeart/2005/8/layout/radial5"/>
    <dgm:cxn modelId="{DCAC5305-F9BC-4984-B36F-0B961A11C490}" type="presOf" srcId="{C45FE8A5-1B3B-48F4-AC9D-EEE224BDFB0D}" destId="{5DA90B5B-0153-4C44-B9A2-C9467977414B}" srcOrd="0" destOrd="0" presId="urn:microsoft.com/office/officeart/2005/8/layout/radial5"/>
    <dgm:cxn modelId="{F3D45E06-3D76-45F2-AB9A-CB05B07877AC}" srcId="{AEBBAE43-9388-4ED7-914D-D2DF08FF4097}" destId="{C45FE8A5-1B3B-48F4-AC9D-EEE224BDFB0D}" srcOrd="3" destOrd="0" parTransId="{63D670C9-A0E8-40DD-85DA-2483C92B1B81}" sibTransId="{C8709570-64F8-4A20-92D8-BA656BD4F416}"/>
    <dgm:cxn modelId="{7B35E416-C2E0-4E9D-B123-51FAC79127AE}" type="presOf" srcId="{63D670C9-A0E8-40DD-85DA-2483C92B1B81}" destId="{43B8FE9E-B508-4DDE-9910-FBDD67F1D8A7}" srcOrd="1" destOrd="0" presId="urn:microsoft.com/office/officeart/2005/8/layout/radial5"/>
    <dgm:cxn modelId="{F774C01E-7ECF-4702-A636-BBA100D90931}" type="presOf" srcId="{09C1E8B9-8CD6-4F26-B685-C198804794D7}" destId="{D0842200-4B10-4259-B086-A2CB202F27DF}" srcOrd="0" destOrd="0" presId="urn:microsoft.com/office/officeart/2005/8/layout/radial5"/>
    <dgm:cxn modelId="{2515551F-8F91-46FA-BD73-9FBC440E4420}" srcId="{AEBBAE43-9388-4ED7-914D-D2DF08FF4097}" destId="{4923233E-BA00-442F-8C4B-62F67D9B130D}" srcOrd="4" destOrd="0" parTransId="{283061FE-F3D8-4650-AA72-228B8B4DD596}" sibTransId="{C4937805-FF69-4736-A578-4D7779983959}"/>
    <dgm:cxn modelId="{C18DD126-DB16-47A1-9154-EDF009E7BC1A}" type="presOf" srcId="{6A59CC14-2910-4896-9F71-D909F9DF0D50}" destId="{493F48DE-2E2F-46A4-85CC-8838B56209E6}" srcOrd="0" destOrd="0" presId="urn:microsoft.com/office/officeart/2005/8/layout/radial5"/>
    <dgm:cxn modelId="{887CD42A-9122-4722-89D8-6E98FF368504}" type="presOf" srcId="{3465E13C-7A33-4192-B6BB-8B6561FEAE2C}" destId="{313555B0-0442-41A7-B0A5-753C282FC19E}" srcOrd="0" destOrd="0" presId="urn:microsoft.com/office/officeart/2005/8/layout/radial5"/>
    <dgm:cxn modelId="{6576B333-6DB4-452B-A12A-6CCA1DDD6AFA}" srcId="{AEBBAE43-9388-4ED7-914D-D2DF08FF4097}" destId="{6A59CC14-2910-4896-9F71-D909F9DF0D50}" srcOrd="2" destOrd="0" parTransId="{7FE5EB88-6979-4701-B4E9-875919074FB0}" sibTransId="{EE3CEABF-E2B5-47D9-AF9D-D25B52DF60DC}"/>
    <dgm:cxn modelId="{70A13869-68F3-4F2C-BAD1-D8D6D9D7D693}" type="presOf" srcId="{DA601698-E514-4D03-BAFD-E7F5D098D15E}" destId="{F04521C8-3E6E-4493-A4F3-E5FC006C04F9}" srcOrd="0" destOrd="0" presId="urn:microsoft.com/office/officeart/2005/8/layout/radial5"/>
    <dgm:cxn modelId="{2A21FA6A-CEFA-4501-B90A-C779FB1415B2}" type="presOf" srcId="{283061FE-F3D8-4650-AA72-228B8B4DD596}" destId="{4351122D-9EC1-46B3-B35B-3244C627EB56}" srcOrd="1" destOrd="0" presId="urn:microsoft.com/office/officeart/2005/8/layout/radial5"/>
    <dgm:cxn modelId="{C72BCC4D-A497-46CC-9C05-2255F3B4C67F}" type="presOf" srcId="{283061FE-F3D8-4650-AA72-228B8B4DD596}" destId="{03155639-BE43-4B8B-996B-01945F3FC365}" srcOrd="0" destOrd="0" presId="urn:microsoft.com/office/officeart/2005/8/layout/radial5"/>
    <dgm:cxn modelId="{31CCB151-0873-4A2B-A014-678685CE9294}" type="presOf" srcId="{4AB2D633-330F-44DF-9462-E062F1A25A49}" destId="{4906B7E4-3A5D-47EF-8CC1-09AB89B97E2D}" srcOrd="0" destOrd="0" presId="urn:microsoft.com/office/officeart/2005/8/layout/radial5"/>
    <dgm:cxn modelId="{0E74E871-4CE1-4366-8882-0540EA321AE8}" srcId="{AEBBAE43-9388-4ED7-914D-D2DF08FF4097}" destId="{09C1E8B9-8CD6-4F26-B685-C198804794D7}" srcOrd="0" destOrd="0" parTransId="{4AB2D633-330F-44DF-9462-E062F1A25A49}" sibTransId="{944F4B13-DC60-48FA-8F3C-6547C719A944}"/>
    <dgm:cxn modelId="{4E6A737A-59E0-4E26-9EB6-6A9402B83E5C}" type="presOf" srcId="{19E6D3DF-586A-4FD4-B0C8-C151EC10219B}" destId="{EABF3D80-6FEE-4405-912B-02DAE6A8001F}" srcOrd="0" destOrd="0" presId="urn:microsoft.com/office/officeart/2005/8/layout/radial5"/>
    <dgm:cxn modelId="{9AC3A67E-177F-4C12-9BD9-64247093A219}" type="presOf" srcId="{AEBBAE43-9388-4ED7-914D-D2DF08FF4097}" destId="{B9269890-5E30-4FE6-A95A-5ACE379FADBC}" srcOrd="0" destOrd="0" presId="urn:microsoft.com/office/officeart/2005/8/layout/radial5"/>
    <dgm:cxn modelId="{D1BA11A8-7B64-4441-8F56-F60106D0B751}" type="presOf" srcId="{7FE5EB88-6979-4701-B4E9-875919074FB0}" destId="{A67EAB26-80AD-4167-9962-5E05E62E33D7}" srcOrd="0" destOrd="0" presId="urn:microsoft.com/office/officeart/2005/8/layout/radial5"/>
    <dgm:cxn modelId="{0B611FB2-EFCA-4D5E-A3CC-5CCD6E3539F5}" srcId="{3465E13C-7A33-4192-B6BB-8B6561FEAE2C}" destId="{AEBBAE43-9388-4ED7-914D-D2DF08FF4097}" srcOrd="0" destOrd="0" parTransId="{8A032DD9-283E-498E-883C-C1EE402E0033}" sibTransId="{5C06CFBE-6F07-447F-B142-8F3B6FA777A5}"/>
    <dgm:cxn modelId="{4B7E92C7-685B-48A0-B104-6749D3020597}" srcId="{AEBBAE43-9388-4ED7-914D-D2DF08FF4097}" destId="{DA601698-E514-4D03-BAFD-E7F5D098D15E}" srcOrd="1" destOrd="0" parTransId="{19E6D3DF-586A-4FD4-B0C8-C151EC10219B}" sibTransId="{25B3DC2A-93A7-4733-98C1-F594E6940050}"/>
    <dgm:cxn modelId="{EB0630D6-6127-4EBE-BB4E-855C98AABE22}" type="presOf" srcId="{4923233E-BA00-442F-8C4B-62F67D9B130D}" destId="{DFEB7EC5-226A-40F9-8077-AF1A9C78862F}" srcOrd="0" destOrd="0" presId="urn:microsoft.com/office/officeart/2005/8/layout/radial5"/>
    <dgm:cxn modelId="{78298ED7-653D-4741-8EAB-CC06E7526BEE}" type="presOf" srcId="{63D670C9-A0E8-40DD-85DA-2483C92B1B81}" destId="{9DFD4275-D5A3-40BA-90D8-A7490545AF2C}" srcOrd="0" destOrd="0" presId="urn:microsoft.com/office/officeart/2005/8/layout/radial5"/>
    <dgm:cxn modelId="{D68367E0-A65C-4525-A183-58314897EC02}" type="presOf" srcId="{7FE5EB88-6979-4701-B4E9-875919074FB0}" destId="{F1B1E00C-9DCE-49D2-AC40-CFAA93218DC7}" srcOrd="1" destOrd="0" presId="urn:microsoft.com/office/officeart/2005/8/layout/radial5"/>
    <dgm:cxn modelId="{D182DD2C-ED06-4438-8A07-786B6A64217F}" type="presParOf" srcId="{313555B0-0442-41A7-B0A5-753C282FC19E}" destId="{B9269890-5E30-4FE6-A95A-5ACE379FADBC}" srcOrd="0" destOrd="0" presId="urn:microsoft.com/office/officeart/2005/8/layout/radial5"/>
    <dgm:cxn modelId="{C7C18F4D-772D-479B-80D8-3A71CC7EB617}" type="presParOf" srcId="{313555B0-0442-41A7-B0A5-753C282FC19E}" destId="{4906B7E4-3A5D-47EF-8CC1-09AB89B97E2D}" srcOrd="1" destOrd="0" presId="urn:microsoft.com/office/officeart/2005/8/layout/radial5"/>
    <dgm:cxn modelId="{5CACB35A-A98A-4040-93B5-56F3B09755C2}" type="presParOf" srcId="{4906B7E4-3A5D-47EF-8CC1-09AB89B97E2D}" destId="{9FB15D0C-32B9-457A-AA49-ABB174EBAFB7}" srcOrd="0" destOrd="0" presId="urn:microsoft.com/office/officeart/2005/8/layout/radial5"/>
    <dgm:cxn modelId="{7C25DC9D-9EC5-4571-AD76-D917CF5E5767}" type="presParOf" srcId="{313555B0-0442-41A7-B0A5-753C282FC19E}" destId="{D0842200-4B10-4259-B086-A2CB202F27DF}" srcOrd="2" destOrd="0" presId="urn:microsoft.com/office/officeart/2005/8/layout/radial5"/>
    <dgm:cxn modelId="{51CF74B0-74E4-4E3A-81AF-E3404CCF7B33}" type="presParOf" srcId="{313555B0-0442-41A7-B0A5-753C282FC19E}" destId="{EABF3D80-6FEE-4405-912B-02DAE6A8001F}" srcOrd="3" destOrd="0" presId="urn:microsoft.com/office/officeart/2005/8/layout/radial5"/>
    <dgm:cxn modelId="{BD78A051-4865-4CA6-AE45-26809A4A879C}" type="presParOf" srcId="{EABF3D80-6FEE-4405-912B-02DAE6A8001F}" destId="{04DA3D56-B488-4A30-AD49-3357BB06E1DA}" srcOrd="0" destOrd="0" presId="urn:microsoft.com/office/officeart/2005/8/layout/radial5"/>
    <dgm:cxn modelId="{428F089F-EBA4-4354-BA48-8712E4047451}" type="presParOf" srcId="{313555B0-0442-41A7-B0A5-753C282FC19E}" destId="{F04521C8-3E6E-4493-A4F3-E5FC006C04F9}" srcOrd="4" destOrd="0" presId="urn:microsoft.com/office/officeart/2005/8/layout/radial5"/>
    <dgm:cxn modelId="{9F2FFA7D-7A42-4AA6-AEAA-BB09674AEA39}" type="presParOf" srcId="{313555B0-0442-41A7-B0A5-753C282FC19E}" destId="{A67EAB26-80AD-4167-9962-5E05E62E33D7}" srcOrd="5" destOrd="0" presId="urn:microsoft.com/office/officeart/2005/8/layout/radial5"/>
    <dgm:cxn modelId="{AC228A41-B78E-4A1A-BB08-A0441DC79ADC}" type="presParOf" srcId="{A67EAB26-80AD-4167-9962-5E05E62E33D7}" destId="{F1B1E00C-9DCE-49D2-AC40-CFAA93218DC7}" srcOrd="0" destOrd="0" presId="urn:microsoft.com/office/officeart/2005/8/layout/radial5"/>
    <dgm:cxn modelId="{29CD7FF0-7389-45C9-B448-CB8F3D5E7E89}" type="presParOf" srcId="{313555B0-0442-41A7-B0A5-753C282FC19E}" destId="{493F48DE-2E2F-46A4-85CC-8838B56209E6}" srcOrd="6" destOrd="0" presId="urn:microsoft.com/office/officeart/2005/8/layout/radial5"/>
    <dgm:cxn modelId="{22ED4C2A-F2C4-43E2-9F32-4F000538A990}" type="presParOf" srcId="{313555B0-0442-41A7-B0A5-753C282FC19E}" destId="{9DFD4275-D5A3-40BA-90D8-A7490545AF2C}" srcOrd="7" destOrd="0" presId="urn:microsoft.com/office/officeart/2005/8/layout/radial5"/>
    <dgm:cxn modelId="{DA1A71A7-9DBD-4AD5-98C4-0E22BD2687F0}" type="presParOf" srcId="{9DFD4275-D5A3-40BA-90D8-A7490545AF2C}" destId="{43B8FE9E-B508-4DDE-9910-FBDD67F1D8A7}" srcOrd="0" destOrd="0" presId="urn:microsoft.com/office/officeart/2005/8/layout/radial5"/>
    <dgm:cxn modelId="{E4050DDF-0323-4F32-B352-BAEEE42119C5}" type="presParOf" srcId="{313555B0-0442-41A7-B0A5-753C282FC19E}" destId="{5DA90B5B-0153-4C44-B9A2-C9467977414B}" srcOrd="8" destOrd="0" presId="urn:microsoft.com/office/officeart/2005/8/layout/radial5"/>
    <dgm:cxn modelId="{43BAB226-E2D9-4FD0-9356-8D5623D7BD93}" type="presParOf" srcId="{313555B0-0442-41A7-B0A5-753C282FC19E}" destId="{03155639-BE43-4B8B-996B-01945F3FC365}" srcOrd="9" destOrd="0" presId="urn:microsoft.com/office/officeart/2005/8/layout/radial5"/>
    <dgm:cxn modelId="{9B6C490D-9D84-49A9-956E-06D2D1A31CCF}" type="presParOf" srcId="{03155639-BE43-4B8B-996B-01945F3FC365}" destId="{4351122D-9EC1-46B3-B35B-3244C627EB56}" srcOrd="0" destOrd="0" presId="urn:microsoft.com/office/officeart/2005/8/layout/radial5"/>
    <dgm:cxn modelId="{A138F1EC-36D4-4F10-90DB-B113038BCF90}" type="presParOf" srcId="{313555B0-0442-41A7-B0A5-753C282FC19E}" destId="{DFEB7EC5-226A-40F9-8077-AF1A9C78862F}"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269890-5E30-4FE6-A95A-5ACE379FADBC}">
      <dsp:nvSpPr>
        <dsp:cNvPr id="0" name=""/>
        <dsp:cNvSpPr/>
      </dsp:nvSpPr>
      <dsp:spPr>
        <a:xfrm>
          <a:off x="4589022" y="1875504"/>
          <a:ext cx="1337555" cy="1337555"/>
        </a:xfrm>
        <a:prstGeom prst="ellipse">
          <a:avLst/>
        </a:prstGeom>
        <a:gradFill rotWithShape="0">
          <a:gsLst>
            <a:gs pos="0">
              <a:schemeClr val="accent4">
                <a:hueOff val="0"/>
                <a:satOff val="0"/>
                <a:lumOff val="0"/>
                <a:alphaOff val="0"/>
                <a:tint val="64000"/>
                <a:lumMod val="118000"/>
              </a:schemeClr>
            </a:gs>
            <a:gs pos="100000">
              <a:schemeClr val="accent4">
                <a:hueOff val="0"/>
                <a:satOff val="0"/>
                <a:lumOff val="0"/>
                <a:alphaOff val="0"/>
                <a:tint val="92000"/>
                <a:alpha val="100000"/>
                <a:lumMod val="110000"/>
              </a:schemeClr>
            </a:gs>
          </a:gsLst>
          <a:lin ang="5400000" scaled="0"/>
        </a:gradFill>
        <a:ln>
          <a:noFill/>
        </a:ln>
        <a:effectLst/>
        <a:scene3d>
          <a:camera prst="obliqueBottomLeft"/>
          <a:lightRig rig="threeP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PROJECT</a:t>
          </a:r>
        </a:p>
      </dsp:txBody>
      <dsp:txXfrm>
        <a:off x="4784902" y="2071384"/>
        <a:ext cx="945795" cy="945795"/>
      </dsp:txXfrm>
    </dsp:sp>
    <dsp:sp modelId="{4906B7E4-3A5D-47EF-8CC1-09AB89B97E2D}">
      <dsp:nvSpPr>
        <dsp:cNvPr id="0" name=""/>
        <dsp:cNvSpPr/>
      </dsp:nvSpPr>
      <dsp:spPr>
        <a:xfrm rot="16200000">
          <a:off x="5116020" y="1388637"/>
          <a:ext cx="283558" cy="454768"/>
        </a:xfrm>
        <a:prstGeom prst="rightArrow">
          <a:avLst>
            <a:gd name="adj1" fmla="val 60000"/>
            <a:gd name="adj2" fmla="val 50000"/>
          </a:avLst>
        </a:prstGeom>
        <a:gradFill rotWithShape="0">
          <a:gsLst>
            <a:gs pos="0">
              <a:schemeClr val="accent4">
                <a:tint val="60000"/>
                <a:hueOff val="0"/>
                <a:satOff val="0"/>
                <a:lumOff val="0"/>
                <a:alphaOff val="0"/>
                <a:tint val="64000"/>
                <a:lumMod val="118000"/>
              </a:schemeClr>
            </a:gs>
            <a:gs pos="100000">
              <a:schemeClr val="accent4">
                <a:tint val="60000"/>
                <a:hueOff val="0"/>
                <a:satOff val="0"/>
                <a:lumOff val="0"/>
                <a:alphaOff val="0"/>
                <a:tint val="92000"/>
                <a:alpha val="100000"/>
                <a:lumMod val="110000"/>
              </a:schemeClr>
            </a:gs>
          </a:gsLst>
          <a:lin ang="5400000" scaled="0"/>
        </a:gradFill>
        <a:ln>
          <a:noFill/>
        </a:ln>
        <a:effectLst/>
        <a:scene3d>
          <a:camera prst="obliqueBottomLeft"/>
          <a:lightRig rig="threePt" dir="t"/>
        </a:scene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5158554" y="1522125"/>
        <a:ext cx="198491" cy="272860"/>
      </dsp:txXfrm>
    </dsp:sp>
    <dsp:sp modelId="{D0842200-4B10-4259-B086-A2CB202F27DF}">
      <dsp:nvSpPr>
        <dsp:cNvPr id="0" name=""/>
        <dsp:cNvSpPr/>
      </dsp:nvSpPr>
      <dsp:spPr>
        <a:xfrm>
          <a:off x="4589022" y="2933"/>
          <a:ext cx="1337555" cy="1337555"/>
        </a:xfrm>
        <a:prstGeom prst="ellipse">
          <a:avLst/>
        </a:prstGeom>
        <a:gradFill rotWithShape="0">
          <a:gsLst>
            <a:gs pos="0">
              <a:schemeClr val="accent4">
                <a:hueOff val="0"/>
                <a:satOff val="0"/>
                <a:lumOff val="0"/>
                <a:alphaOff val="0"/>
                <a:tint val="64000"/>
                <a:lumMod val="118000"/>
              </a:schemeClr>
            </a:gs>
            <a:gs pos="100000">
              <a:schemeClr val="accent4">
                <a:hueOff val="0"/>
                <a:satOff val="0"/>
                <a:lumOff val="0"/>
                <a:alphaOff val="0"/>
                <a:tint val="92000"/>
                <a:alpha val="100000"/>
                <a:lumMod val="110000"/>
              </a:schemeClr>
            </a:gs>
          </a:gsLst>
          <a:lin ang="5400000" scaled="0"/>
        </a:gradFill>
        <a:ln>
          <a:noFill/>
        </a:ln>
        <a:effectLst/>
        <a:scene3d>
          <a:camera prst="obliqueBottomLeft"/>
          <a:lightRig rig="threeP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EDA</a:t>
          </a:r>
        </a:p>
      </dsp:txBody>
      <dsp:txXfrm>
        <a:off x="4784902" y="198813"/>
        <a:ext cx="945795" cy="945795"/>
      </dsp:txXfrm>
    </dsp:sp>
    <dsp:sp modelId="{EABF3D80-6FEE-4405-912B-02DAE6A8001F}">
      <dsp:nvSpPr>
        <dsp:cNvPr id="0" name=""/>
        <dsp:cNvSpPr/>
      </dsp:nvSpPr>
      <dsp:spPr>
        <a:xfrm rot="20520000">
          <a:off x="5998848" y="2030049"/>
          <a:ext cx="283558" cy="454768"/>
        </a:xfrm>
        <a:prstGeom prst="rightArrow">
          <a:avLst>
            <a:gd name="adj1" fmla="val 60000"/>
            <a:gd name="adj2" fmla="val 50000"/>
          </a:avLst>
        </a:prstGeom>
        <a:gradFill rotWithShape="0">
          <a:gsLst>
            <a:gs pos="0">
              <a:schemeClr val="accent4">
                <a:tint val="60000"/>
                <a:hueOff val="0"/>
                <a:satOff val="0"/>
                <a:lumOff val="0"/>
                <a:alphaOff val="0"/>
                <a:tint val="64000"/>
                <a:lumMod val="118000"/>
              </a:schemeClr>
            </a:gs>
            <a:gs pos="100000">
              <a:schemeClr val="accent4">
                <a:tint val="60000"/>
                <a:hueOff val="0"/>
                <a:satOff val="0"/>
                <a:lumOff val="0"/>
                <a:alphaOff val="0"/>
                <a:tint val="92000"/>
                <a:alpha val="100000"/>
                <a:lumMod val="110000"/>
              </a:schemeClr>
            </a:gs>
          </a:gsLst>
          <a:lin ang="5400000" scaled="0"/>
        </a:gradFill>
        <a:ln>
          <a:noFill/>
        </a:ln>
        <a:effectLst/>
        <a:scene3d>
          <a:camera prst="obliqueBottomLeft"/>
          <a:lightRig rig="threePt" dir="t"/>
        </a:scene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6000930" y="2134147"/>
        <a:ext cx="198491" cy="272860"/>
      </dsp:txXfrm>
    </dsp:sp>
    <dsp:sp modelId="{F04521C8-3E6E-4493-A4F3-E5FC006C04F9}">
      <dsp:nvSpPr>
        <dsp:cNvPr id="0" name=""/>
        <dsp:cNvSpPr/>
      </dsp:nvSpPr>
      <dsp:spPr>
        <a:xfrm>
          <a:off x="6369942" y="1296848"/>
          <a:ext cx="1337555" cy="1337555"/>
        </a:xfrm>
        <a:prstGeom prst="ellipse">
          <a:avLst/>
        </a:prstGeom>
        <a:gradFill rotWithShape="0">
          <a:gsLst>
            <a:gs pos="0">
              <a:schemeClr val="accent4">
                <a:hueOff val="0"/>
                <a:satOff val="0"/>
                <a:lumOff val="0"/>
                <a:alphaOff val="0"/>
                <a:tint val="64000"/>
                <a:lumMod val="118000"/>
              </a:schemeClr>
            </a:gs>
            <a:gs pos="100000">
              <a:schemeClr val="accent4">
                <a:hueOff val="0"/>
                <a:satOff val="0"/>
                <a:lumOff val="0"/>
                <a:alphaOff val="0"/>
                <a:tint val="92000"/>
                <a:alpha val="100000"/>
                <a:lumMod val="110000"/>
              </a:schemeClr>
            </a:gs>
          </a:gsLst>
          <a:lin ang="5400000" scaled="0"/>
        </a:gradFill>
        <a:ln>
          <a:noFill/>
        </a:ln>
        <a:effectLst/>
        <a:scene3d>
          <a:camera prst="obliqueBottomLeft"/>
          <a:lightRig rig="threeP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MODEL BUILDING</a:t>
          </a:r>
        </a:p>
      </dsp:txBody>
      <dsp:txXfrm>
        <a:off x="6565822" y="1492728"/>
        <a:ext cx="945795" cy="945795"/>
      </dsp:txXfrm>
    </dsp:sp>
    <dsp:sp modelId="{A67EAB26-80AD-4167-9962-5E05E62E33D7}">
      <dsp:nvSpPr>
        <dsp:cNvPr id="0" name=""/>
        <dsp:cNvSpPr/>
      </dsp:nvSpPr>
      <dsp:spPr>
        <a:xfrm rot="3240000">
          <a:off x="5661638" y="3067875"/>
          <a:ext cx="283558" cy="454768"/>
        </a:xfrm>
        <a:prstGeom prst="rightArrow">
          <a:avLst>
            <a:gd name="adj1" fmla="val 60000"/>
            <a:gd name="adj2" fmla="val 50000"/>
          </a:avLst>
        </a:prstGeom>
        <a:gradFill rotWithShape="0">
          <a:gsLst>
            <a:gs pos="0">
              <a:schemeClr val="accent4">
                <a:tint val="60000"/>
                <a:hueOff val="0"/>
                <a:satOff val="0"/>
                <a:lumOff val="0"/>
                <a:alphaOff val="0"/>
                <a:tint val="64000"/>
                <a:lumMod val="118000"/>
              </a:schemeClr>
            </a:gs>
            <a:gs pos="100000">
              <a:schemeClr val="accent4">
                <a:tint val="60000"/>
                <a:hueOff val="0"/>
                <a:satOff val="0"/>
                <a:lumOff val="0"/>
                <a:alphaOff val="0"/>
                <a:tint val="92000"/>
                <a:alpha val="100000"/>
                <a:lumMod val="110000"/>
              </a:schemeClr>
            </a:gs>
          </a:gsLst>
          <a:lin ang="5400000" scaled="0"/>
        </a:gradFill>
        <a:ln>
          <a:noFill/>
        </a:ln>
        <a:effectLst/>
        <a:scene3d>
          <a:camera prst="obliqueBottomLeft"/>
          <a:lightRig rig="threePt" dir="t"/>
        </a:scene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5679171" y="3124419"/>
        <a:ext cx="198491" cy="272860"/>
      </dsp:txXfrm>
    </dsp:sp>
    <dsp:sp modelId="{493F48DE-2E2F-46A4-85CC-8838B56209E6}">
      <dsp:nvSpPr>
        <dsp:cNvPr id="0" name=""/>
        <dsp:cNvSpPr/>
      </dsp:nvSpPr>
      <dsp:spPr>
        <a:xfrm>
          <a:off x="5689691" y="3390445"/>
          <a:ext cx="1337555" cy="1337555"/>
        </a:xfrm>
        <a:prstGeom prst="ellipse">
          <a:avLst/>
        </a:prstGeom>
        <a:gradFill rotWithShape="0">
          <a:gsLst>
            <a:gs pos="0">
              <a:schemeClr val="accent4">
                <a:hueOff val="0"/>
                <a:satOff val="0"/>
                <a:lumOff val="0"/>
                <a:alphaOff val="0"/>
                <a:tint val="64000"/>
                <a:lumMod val="118000"/>
              </a:schemeClr>
            </a:gs>
            <a:gs pos="100000">
              <a:schemeClr val="accent4">
                <a:hueOff val="0"/>
                <a:satOff val="0"/>
                <a:lumOff val="0"/>
                <a:alphaOff val="0"/>
                <a:tint val="92000"/>
                <a:alpha val="100000"/>
                <a:lumMod val="110000"/>
              </a:schemeClr>
            </a:gs>
          </a:gsLst>
          <a:lin ang="5400000" scaled="0"/>
        </a:gradFill>
        <a:ln>
          <a:noFill/>
        </a:ln>
        <a:effectLst/>
        <a:scene3d>
          <a:camera prst="obliqueBottomLeft"/>
          <a:lightRig rig="threeP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MODEL EVALUATION</a:t>
          </a:r>
        </a:p>
      </dsp:txBody>
      <dsp:txXfrm>
        <a:off x="5885571" y="3586325"/>
        <a:ext cx="945795" cy="945795"/>
      </dsp:txXfrm>
    </dsp:sp>
    <dsp:sp modelId="{9DFD4275-D5A3-40BA-90D8-A7490545AF2C}">
      <dsp:nvSpPr>
        <dsp:cNvPr id="0" name=""/>
        <dsp:cNvSpPr/>
      </dsp:nvSpPr>
      <dsp:spPr>
        <a:xfrm rot="7560000">
          <a:off x="4570403" y="3067875"/>
          <a:ext cx="283558" cy="454768"/>
        </a:xfrm>
        <a:prstGeom prst="rightArrow">
          <a:avLst>
            <a:gd name="adj1" fmla="val 60000"/>
            <a:gd name="adj2" fmla="val 50000"/>
          </a:avLst>
        </a:prstGeom>
        <a:gradFill rotWithShape="0">
          <a:gsLst>
            <a:gs pos="0">
              <a:schemeClr val="accent4">
                <a:tint val="60000"/>
                <a:hueOff val="0"/>
                <a:satOff val="0"/>
                <a:lumOff val="0"/>
                <a:alphaOff val="0"/>
                <a:tint val="64000"/>
                <a:lumMod val="118000"/>
              </a:schemeClr>
            </a:gs>
            <a:gs pos="100000">
              <a:schemeClr val="accent4">
                <a:tint val="60000"/>
                <a:hueOff val="0"/>
                <a:satOff val="0"/>
                <a:lumOff val="0"/>
                <a:alphaOff val="0"/>
                <a:tint val="92000"/>
                <a:alpha val="100000"/>
                <a:lumMod val="110000"/>
              </a:schemeClr>
            </a:gs>
          </a:gsLst>
          <a:lin ang="5400000" scaled="0"/>
        </a:gradFill>
        <a:ln>
          <a:noFill/>
        </a:ln>
        <a:effectLst/>
        <a:scene3d>
          <a:camera prst="obliqueBottomLeft"/>
          <a:lightRig rig="threePt" dir="t"/>
        </a:scene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10800000">
        <a:off x="4637937" y="3124419"/>
        <a:ext cx="198491" cy="272860"/>
      </dsp:txXfrm>
    </dsp:sp>
    <dsp:sp modelId="{5DA90B5B-0153-4C44-B9A2-C9467977414B}">
      <dsp:nvSpPr>
        <dsp:cNvPr id="0" name=""/>
        <dsp:cNvSpPr/>
      </dsp:nvSpPr>
      <dsp:spPr>
        <a:xfrm>
          <a:off x="3488352" y="3390445"/>
          <a:ext cx="1337555" cy="1337555"/>
        </a:xfrm>
        <a:prstGeom prst="ellipse">
          <a:avLst/>
        </a:prstGeom>
        <a:gradFill rotWithShape="0">
          <a:gsLst>
            <a:gs pos="0">
              <a:schemeClr val="accent4">
                <a:hueOff val="0"/>
                <a:satOff val="0"/>
                <a:lumOff val="0"/>
                <a:alphaOff val="0"/>
                <a:tint val="64000"/>
                <a:lumMod val="118000"/>
              </a:schemeClr>
            </a:gs>
            <a:gs pos="100000">
              <a:schemeClr val="accent4">
                <a:hueOff val="0"/>
                <a:satOff val="0"/>
                <a:lumOff val="0"/>
                <a:alphaOff val="0"/>
                <a:tint val="92000"/>
                <a:alpha val="100000"/>
                <a:lumMod val="110000"/>
              </a:schemeClr>
            </a:gs>
          </a:gsLst>
          <a:lin ang="5400000" scaled="0"/>
        </a:gradFill>
        <a:ln>
          <a:noFill/>
        </a:ln>
        <a:effectLst/>
        <a:scene3d>
          <a:camera prst="obliqueBottomLeft"/>
          <a:lightRig rig="threeP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DEPLOYMENT</a:t>
          </a:r>
        </a:p>
      </dsp:txBody>
      <dsp:txXfrm>
        <a:off x="3684232" y="3586325"/>
        <a:ext cx="945795" cy="945795"/>
      </dsp:txXfrm>
    </dsp:sp>
    <dsp:sp modelId="{03155639-BE43-4B8B-996B-01945F3FC365}">
      <dsp:nvSpPr>
        <dsp:cNvPr id="0" name=""/>
        <dsp:cNvSpPr/>
      </dsp:nvSpPr>
      <dsp:spPr>
        <a:xfrm rot="11880000">
          <a:off x="4233193" y="2030049"/>
          <a:ext cx="283558" cy="454768"/>
        </a:xfrm>
        <a:prstGeom prst="rightArrow">
          <a:avLst>
            <a:gd name="adj1" fmla="val 60000"/>
            <a:gd name="adj2" fmla="val 50000"/>
          </a:avLst>
        </a:prstGeom>
        <a:gradFill rotWithShape="0">
          <a:gsLst>
            <a:gs pos="0">
              <a:schemeClr val="accent4">
                <a:tint val="60000"/>
                <a:hueOff val="0"/>
                <a:satOff val="0"/>
                <a:lumOff val="0"/>
                <a:alphaOff val="0"/>
                <a:tint val="64000"/>
                <a:lumMod val="118000"/>
              </a:schemeClr>
            </a:gs>
            <a:gs pos="100000">
              <a:schemeClr val="accent4">
                <a:tint val="60000"/>
                <a:hueOff val="0"/>
                <a:satOff val="0"/>
                <a:lumOff val="0"/>
                <a:alphaOff val="0"/>
                <a:tint val="92000"/>
                <a:alpha val="100000"/>
                <a:lumMod val="110000"/>
              </a:schemeClr>
            </a:gs>
          </a:gsLst>
          <a:lin ang="5400000" scaled="0"/>
        </a:gradFill>
        <a:ln>
          <a:noFill/>
        </a:ln>
        <a:effectLst/>
        <a:scene3d>
          <a:camera prst="obliqueBottomLeft"/>
          <a:lightRig rig="threePt" dir="t"/>
        </a:scene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10800000">
        <a:off x="4316178" y="2134147"/>
        <a:ext cx="198491" cy="272860"/>
      </dsp:txXfrm>
    </dsp:sp>
    <dsp:sp modelId="{DFEB7EC5-226A-40F9-8077-AF1A9C78862F}">
      <dsp:nvSpPr>
        <dsp:cNvPr id="0" name=""/>
        <dsp:cNvSpPr/>
      </dsp:nvSpPr>
      <dsp:spPr>
        <a:xfrm>
          <a:off x="2808101" y="1296848"/>
          <a:ext cx="1337555" cy="1337555"/>
        </a:xfrm>
        <a:prstGeom prst="ellipse">
          <a:avLst/>
        </a:prstGeom>
        <a:gradFill rotWithShape="0">
          <a:gsLst>
            <a:gs pos="0">
              <a:schemeClr val="accent4">
                <a:hueOff val="0"/>
                <a:satOff val="0"/>
                <a:lumOff val="0"/>
                <a:alphaOff val="0"/>
                <a:tint val="64000"/>
                <a:lumMod val="118000"/>
              </a:schemeClr>
            </a:gs>
            <a:gs pos="100000">
              <a:schemeClr val="accent4">
                <a:hueOff val="0"/>
                <a:satOff val="0"/>
                <a:lumOff val="0"/>
                <a:alphaOff val="0"/>
                <a:tint val="92000"/>
                <a:alpha val="100000"/>
                <a:lumMod val="110000"/>
              </a:schemeClr>
            </a:gs>
          </a:gsLst>
          <a:lin ang="5400000" scaled="0"/>
        </a:gradFill>
        <a:ln>
          <a:noFill/>
        </a:ln>
        <a:effectLst/>
        <a:scene3d>
          <a:camera prst="obliqueBottomLeft"/>
          <a:lightRig rig="threeP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PRESENTATION</a:t>
          </a:r>
        </a:p>
      </dsp:txBody>
      <dsp:txXfrm>
        <a:off x="3003981" y="1492728"/>
        <a:ext cx="945795" cy="945795"/>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A3EC8-AF49-4EC6-8811-CE4417364834}"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D912A-A45B-4C43-8E92-8D4857721CF8}" type="slidenum">
              <a:rPr lang="en-IN" smtClean="0"/>
              <a:t>‹#›</a:t>
            </a:fld>
            <a:endParaRPr lang="en-IN"/>
          </a:p>
        </p:txBody>
      </p:sp>
    </p:spTree>
    <p:extLst>
      <p:ext uri="{BB962C8B-B14F-4D97-AF65-F5344CB8AC3E}">
        <p14:creationId xmlns:p14="http://schemas.microsoft.com/office/powerpoint/2010/main" val="307517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A3EC8-AF49-4EC6-8811-CE4417364834}"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1D912A-A45B-4C43-8E92-8D4857721CF8}" type="slidenum">
              <a:rPr lang="en-IN" smtClean="0"/>
              <a:t>‹#›</a:t>
            </a:fld>
            <a:endParaRPr lang="en-IN"/>
          </a:p>
        </p:txBody>
      </p:sp>
    </p:spTree>
    <p:extLst>
      <p:ext uri="{BB962C8B-B14F-4D97-AF65-F5344CB8AC3E}">
        <p14:creationId xmlns:p14="http://schemas.microsoft.com/office/powerpoint/2010/main" val="149256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A3EC8-AF49-4EC6-8811-CE4417364834}"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D912A-A45B-4C43-8E92-8D4857721CF8}" type="slidenum">
              <a:rPr lang="en-IN" smtClean="0"/>
              <a:t>‹#›</a:t>
            </a:fld>
            <a:endParaRPr lang="en-IN"/>
          </a:p>
        </p:txBody>
      </p:sp>
    </p:spTree>
    <p:extLst>
      <p:ext uri="{BB962C8B-B14F-4D97-AF65-F5344CB8AC3E}">
        <p14:creationId xmlns:p14="http://schemas.microsoft.com/office/powerpoint/2010/main" val="3781433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A3EC8-AF49-4EC6-8811-CE4417364834}"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D912A-A45B-4C43-8E92-8D4857721CF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09035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A3EC8-AF49-4EC6-8811-CE4417364834}"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D912A-A45B-4C43-8E92-8D4857721CF8}" type="slidenum">
              <a:rPr lang="en-IN" smtClean="0"/>
              <a:t>‹#›</a:t>
            </a:fld>
            <a:endParaRPr lang="en-IN"/>
          </a:p>
        </p:txBody>
      </p:sp>
    </p:spTree>
    <p:extLst>
      <p:ext uri="{BB962C8B-B14F-4D97-AF65-F5344CB8AC3E}">
        <p14:creationId xmlns:p14="http://schemas.microsoft.com/office/powerpoint/2010/main" val="429486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A3EC8-AF49-4EC6-8811-CE4417364834}" type="datetimeFigureOut">
              <a:rPr lang="en-IN" smtClean="0"/>
              <a:t>27-02-2023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D912A-A45B-4C43-8E92-8D4857721CF8}" type="slidenum">
              <a:rPr lang="en-IN" smtClean="0"/>
              <a:t>‹#›</a:t>
            </a:fld>
            <a:endParaRPr lang="en-IN"/>
          </a:p>
        </p:txBody>
      </p:sp>
    </p:spTree>
    <p:extLst>
      <p:ext uri="{BB962C8B-B14F-4D97-AF65-F5344CB8AC3E}">
        <p14:creationId xmlns:p14="http://schemas.microsoft.com/office/powerpoint/2010/main" val="517029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A3EC8-AF49-4EC6-8811-CE4417364834}" type="datetimeFigureOut">
              <a:rPr lang="en-IN" smtClean="0"/>
              <a:t>27-02-2023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D912A-A45B-4C43-8E92-8D4857721CF8}" type="slidenum">
              <a:rPr lang="en-IN" smtClean="0"/>
              <a:t>‹#›</a:t>
            </a:fld>
            <a:endParaRPr lang="en-IN"/>
          </a:p>
        </p:txBody>
      </p:sp>
    </p:spTree>
    <p:extLst>
      <p:ext uri="{BB962C8B-B14F-4D97-AF65-F5344CB8AC3E}">
        <p14:creationId xmlns:p14="http://schemas.microsoft.com/office/powerpoint/2010/main" val="1051005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A3EC8-AF49-4EC6-8811-CE4417364834}"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D912A-A45B-4C43-8E92-8D4857721CF8}" type="slidenum">
              <a:rPr lang="en-IN" smtClean="0"/>
              <a:t>‹#›</a:t>
            </a:fld>
            <a:endParaRPr lang="en-IN"/>
          </a:p>
        </p:txBody>
      </p:sp>
    </p:spTree>
    <p:extLst>
      <p:ext uri="{BB962C8B-B14F-4D97-AF65-F5344CB8AC3E}">
        <p14:creationId xmlns:p14="http://schemas.microsoft.com/office/powerpoint/2010/main" val="3253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A3EC8-AF49-4EC6-8811-CE4417364834}"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D912A-A45B-4C43-8E92-8D4857721CF8}" type="slidenum">
              <a:rPr lang="en-IN" smtClean="0"/>
              <a:t>‹#›</a:t>
            </a:fld>
            <a:endParaRPr lang="en-IN"/>
          </a:p>
        </p:txBody>
      </p:sp>
    </p:spTree>
    <p:extLst>
      <p:ext uri="{BB962C8B-B14F-4D97-AF65-F5344CB8AC3E}">
        <p14:creationId xmlns:p14="http://schemas.microsoft.com/office/powerpoint/2010/main" val="299441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A3EC8-AF49-4EC6-8811-CE4417364834}"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D912A-A45B-4C43-8E92-8D4857721CF8}" type="slidenum">
              <a:rPr lang="en-IN" smtClean="0"/>
              <a:t>‹#›</a:t>
            </a:fld>
            <a:endParaRPr lang="en-IN"/>
          </a:p>
        </p:txBody>
      </p:sp>
    </p:spTree>
    <p:extLst>
      <p:ext uri="{BB962C8B-B14F-4D97-AF65-F5344CB8AC3E}">
        <p14:creationId xmlns:p14="http://schemas.microsoft.com/office/powerpoint/2010/main" val="4016666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A3EC8-AF49-4EC6-8811-CE4417364834}"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D912A-A45B-4C43-8E92-8D4857721CF8}" type="slidenum">
              <a:rPr lang="en-IN" smtClean="0"/>
              <a:t>‹#›</a:t>
            </a:fld>
            <a:endParaRPr lang="en-IN"/>
          </a:p>
        </p:txBody>
      </p:sp>
    </p:spTree>
    <p:extLst>
      <p:ext uri="{BB962C8B-B14F-4D97-AF65-F5344CB8AC3E}">
        <p14:creationId xmlns:p14="http://schemas.microsoft.com/office/powerpoint/2010/main" val="988333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A3EC8-AF49-4EC6-8811-CE4417364834}"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1D912A-A45B-4C43-8E92-8D4857721CF8}" type="slidenum">
              <a:rPr lang="en-IN" smtClean="0"/>
              <a:t>‹#›</a:t>
            </a:fld>
            <a:endParaRPr lang="en-IN"/>
          </a:p>
        </p:txBody>
      </p:sp>
    </p:spTree>
    <p:extLst>
      <p:ext uri="{BB962C8B-B14F-4D97-AF65-F5344CB8AC3E}">
        <p14:creationId xmlns:p14="http://schemas.microsoft.com/office/powerpoint/2010/main" val="159905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A3EC8-AF49-4EC6-8811-CE4417364834}" type="datetimeFigureOut">
              <a:rPr lang="en-IN" smtClean="0"/>
              <a:t>27-02-2023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1D912A-A45B-4C43-8E92-8D4857721CF8}" type="slidenum">
              <a:rPr lang="en-IN" smtClean="0"/>
              <a:t>‹#›</a:t>
            </a:fld>
            <a:endParaRPr lang="en-IN"/>
          </a:p>
        </p:txBody>
      </p:sp>
    </p:spTree>
    <p:extLst>
      <p:ext uri="{BB962C8B-B14F-4D97-AF65-F5344CB8AC3E}">
        <p14:creationId xmlns:p14="http://schemas.microsoft.com/office/powerpoint/2010/main" val="206990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A3EC8-AF49-4EC6-8811-CE4417364834}" type="datetimeFigureOut">
              <a:rPr lang="en-IN" smtClean="0"/>
              <a:t>27-02-2023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21D912A-A45B-4C43-8E92-8D4857721CF8}" type="slidenum">
              <a:rPr lang="en-IN" smtClean="0"/>
              <a:t>‹#›</a:t>
            </a:fld>
            <a:endParaRPr lang="en-IN"/>
          </a:p>
        </p:txBody>
      </p:sp>
    </p:spTree>
    <p:extLst>
      <p:ext uri="{BB962C8B-B14F-4D97-AF65-F5344CB8AC3E}">
        <p14:creationId xmlns:p14="http://schemas.microsoft.com/office/powerpoint/2010/main" val="228938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A3EC8-AF49-4EC6-8811-CE4417364834}" type="datetimeFigureOut">
              <a:rPr lang="en-IN" smtClean="0"/>
              <a:t>27-02-2023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21D912A-A45B-4C43-8E92-8D4857721CF8}" type="slidenum">
              <a:rPr lang="en-IN" smtClean="0"/>
              <a:t>‹#›</a:t>
            </a:fld>
            <a:endParaRPr lang="en-IN"/>
          </a:p>
        </p:txBody>
      </p:sp>
    </p:spTree>
    <p:extLst>
      <p:ext uri="{BB962C8B-B14F-4D97-AF65-F5344CB8AC3E}">
        <p14:creationId xmlns:p14="http://schemas.microsoft.com/office/powerpoint/2010/main" val="367511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A3EC8-AF49-4EC6-8811-CE4417364834}" type="datetimeFigureOut">
              <a:rPr lang="en-IN" smtClean="0"/>
              <a:t>27-02-2023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21D912A-A45B-4C43-8E92-8D4857721CF8}" type="slidenum">
              <a:rPr lang="en-IN" smtClean="0"/>
              <a:t>‹#›</a:t>
            </a:fld>
            <a:endParaRPr lang="en-IN"/>
          </a:p>
        </p:txBody>
      </p:sp>
    </p:spTree>
    <p:extLst>
      <p:ext uri="{BB962C8B-B14F-4D97-AF65-F5344CB8AC3E}">
        <p14:creationId xmlns:p14="http://schemas.microsoft.com/office/powerpoint/2010/main" val="50139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A3EC8-AF49-4EC6-8811-CE4417364834}"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1D912A-A45B-4C43-8E92-8D4857721CF8}" type="slidenum">
              <a:rPr lang="en-IN" smtClean="0"/>
              <a:t>‹#›</a:t>
            </a:fld>
            <a:endParaRPr lang="en-IN"/>
          </a:p>
        </p:txBody>
      </p:sp>
    </p:spTree>
    <p:extLst>
      <p:ext uri="{BB962C8B-B14F-4D97-AF65-F5344CB8AC3E}">
        <p14:creationId xmlns:p14="http://schemas.microsoft.com/office/powerpoint/2010/main" val="3094843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A3EC8-AF49-4EC6-8811-CE4417364834}" type="datetimeFigureOut">
              <a:rPr lang="en-IN" smtClean="0"/>
              <a:t>27-02-2023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21D912A-A45B-4C43-8E92-8D4857721CF8}" type="slidenum">
              <a:rPr lang="en-IN" smtClean="0"/>
              <a:t>‹#›</a:t>
            </a:fld>
            <a:endParaRPr lang="en-IN"/>
          </a:p>
        </p:txBody>
      </p:sp>
    </p:spTree>
    <p:extLst>
      <p:ext uri="{BB962C8B-B14F-4D97-AF65-F5344CB8AC3E}">
        <p14:creationId xmlns:p14="http://schemas.microsoft.com/office/powerpoint/2010/main" val="2359356947"/>
      </p:ext>
    </p:extLst>
  </p:cSld>
  <p:clrMap bg1="dk1" tx1="lt1" bg2="dk2" tx2="lt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 id="2147483945" r:id="rId13"/>
    <p:sldLayoutId id="2147483946" r:id="rId14"/>
    <p:sldLayoutId id="2147483947" r:id="rId15"/>
    <p:sldLayoutId id="2147483948" r:id="rId16"/>
    <p:sldLayoutId id="21474839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CBEDB8-AEA7-34F9-1009-61756869F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59"/>
            <a:ext cx="12192000" cy="6875859"/>
          </a:xfrm>
          <a:prstGeom prst="rect">
            <a:avLst/>
          </a:prstGeom>
        </p:spPr>
      </p:pic>
      <p:sp>
        <p:nvSpPr>
          <p:cNvPr id="4" name="AutoShape 2" descr="See the source image">
            <a:extLst>
              <a:ext uri="{FF2B5EF4-FFF2-40B4-BE49-F238E27FC236}">
                <a16:creationId xmlns:a16="http://schemas.microsoft.com/office/drawing/2014/main" id="{99FC1822-2C94-A3B8-C656-970228CCF4FC}"/>
              </a:ext>
            </a:extLst>
          </p:cNvPr>
          <p:cNvSpPr>
            <a:spLocks noChangeAspect="1" noChangeArrowheads="1"/>
          </p:cNvSpPr>
          <p:nvPr/>
        </p:nvSpPr>
        <p:spPr bwMode="auto">
          <a:xfrm>
            <a:off x="5943599" y="3276599"/>
            <a:ext cx="2654595" cy="26545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See the source image">
            <a:extLst>
              <a:ext uri="{FF2B5EF4-FFF2-40B4-BE49-F238E27FC236}">
                <a16:creationId xmlns:a16="http://schemas.microsoft.com/office/drawing/2014/main" id="{19F4799D-EAEB-FA76-D907-68AD41DEE27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Rectangle 12">
            <a:extLst>
              <a:ext uri="{FF2B5EF4-FFF2-40B4-BE49-F238E27FC236}">
                <a16:creationId xmlns:a16="http://schemas.microsoft.com/office/drawing/2014/main" id="{63288634-B93C-3950-DAC4-96148C00E1D2}"/>
              </a:ext>
            </a:extLst>
          </p:cNvPr>
          <p:cNvSpPr/>
          <p:nvPr/>
        </p:nvSpPr>
        <p:spPr>
          <a:xfrm>
            <a:off x="538162" y="471316"/>
            <a:ext cx="11115675" cy="2308324"/>
          </a:xfrm>
          <a:prstGeom prst="rect">
            <a:avLst/>
          </a:prstGeom>
          <a:noFill/>
        </p:spPr>
        <p:txBody>
          <a:bodyPr wrap="square" lIns="91440" tIns="45720" rIns="91440" bIns="45720">
            <a:spAutoFit/>
          </a:bodyPr>
          <a:lstStyle/>
          <a:p>
            <a:pPr algn="ctr"/>
            <a:r>
              <a:rPr lang="en-US" sz="4800" b="1" cap="none" spc="0" dirty="0">
                <a:ln w="12700">
                  <a:solidFill>
                    <a:schemeClr val="tx2">
                      <a:lumMod val="75000"/>
                    </a:schemeClr>
                  </a:solidFill>
                  <a:prstDash val="solid"/>
                </a:ln>
                <a:effectLst>
                  <a:outerShdw dist="38100" dir="2640000" algn="bl" rotWithShape="0">
                    <a:schemeClr val="tx2">
                      <a:lumMod val="75000"/>
                    </a:schemeClr>
                  </a:outerShdw>
                </a:effectLst>
              </a:rPr>
              <a:t>P-194- Patients Condition Classification Using Drug</a:t>
            </a:r>
          </a:p>
          <a:p>
            <a:pPr algn="ctr"/>
            <a:r>
              <a:rPr lang="en-US" sz="4800" b="1" cap="none" spc="0" dirty="0">
                <a:ln w="12700">
                  <a:solidFill>
                    <a:schemeClr val="tx2">
                      <a:lumMod val="75000"/>
                    </a:schemeClr>
                  </a:solidFill>
                  <a:prstDash val="solid"/>
                </a:ln>
                <a:effectLst>
                  <a:outerShdw dist="38100" dir="2640000" algn="bl" rotWithShape="0">
                    <a:schemeClr val="tx2">
                      <a:lumMod val="75000"/>
                    </a:schemeClr>
                  </a:outerShdw>
                </a:effectLst>
              </a:rPr>
              <a:t>Reviews</a:t>
            </a:r>
          </a:p>
        </p:txBody>
      </p:sp>
      <p:sp>
        <p:nvSpPr>
          <p:cNvPr id="2" name="Subtitle 1"/>
          <p:cNvSpPr>
            <a:spLocks noGrp="1"/>
          </p:cNvSpPr>
          <p:nvPr>
            <p:ph type="subTitle" idx="1"/>
          </p:nvPr>
        </p:nvSpPr>
        <p:spPr>
          <a:xfrm>
            <a:off x="3671888" y="3028119"/>
            <a:ext cx="8082449" cy="3151554"/>
          </a:xfrm>
        </p:spPr>
        <p:txBody>
          <a:bodyPr>
            <a:noAutofit/>
          </a:bodyPr>
          <a:lstStyle/>
          <a:p>
            <a:r>
              <a:rPr lang="en-IN" sz="2000" b="1" i="1" u="sng" dirty="0">
                <a:solidFill>
                  <a:schemeClr val="accent5">
                    <a:lumMod val="20000"/>
                    <a:lumOff val="80000"/>
                  </a:schemeClr>
                </a:solidFill>
                <a:latin typeface="Copperplate Gothic Bold" panose="020E0705020206020404" pitchFamily="34" charset="0"/>
              </a:rPr>
              <a:t>PROJECT BY : </a:t>
            </a:r>
          </a:p>
          <a:p>
            <a:r>
              <a:rPr lang="en-IN" sz="2000" b="1" i="1" u="sng" dirty="0">
                <a:solidFill>
                  <a:schemeClr val="accent5">
                    <a:lumMod val="20000"/>
                    <a:lumOff val="80000"/>
                  </a:schemeClr>
                </a:solidFill>
                <a:latin typeface="Copperplate Gothic Bold" panose="020E0705020206020404" pitchFamily="34" charset="0"/>
              </a:rPr>
              <a:t>                         1. Mr. Abhishek </a:t>
            </a:r>
            <a:r>
              <a:rPr lang="en-IN" sz="2000" b="1" i="1" u="sng" dirty="0" err="1">
                <a:solidFill>
                  <a:schemeClr val="accent5">
                    <a:lumMod val="20000"/>
                    <a:lumOff val="80000"/>
                  </a:schemeClr>
                </a:solidFill>
                <a:latin typeface="Copperplate Gothic Bold" panose="020E0705020206020404" pitchFamily="34" charset="0"/>
              </a:rPr>
              <a:t>Devanand</a:t>
            </a:r>
            <a:r>
              <a:rPr lang="en-IN" sz="2000" b="1" i="1" u="sng" dirty="0">
                <a:solidFill>
                  <a:schemeClr val="accent5">
                    <a:lumMod val="20000"/>
                    <a:lumOff val="80000"/>
                  </a:schemeClr>
                </a:solidFill>
                <a:latin typeface="Copperplate Gothic Bold" panose="020E0705020206020404" pitchFamily="34" charset="0"/>
              </a:rPr>
              <a:t> </a:t>
            </a:r>
            <a:r>
              <a:rPr lang="en-IN" sz="2000" b="1" i="1" u="sng" dirty="0" err="1">
                <a:solidFill>
                  <a:schemeClr val="accent5">
                    <a:lumMod val="20000"/>
                    <a:lumOff val="80000"/>
                  </a:schemeClr>
                </a:solidFill>
                <a:latin typeface="Copperplate Gothic Bold" panose="020E0705020206020404" pitchFamily="34" charset="0"/>
              </a:rPr>
              <a:t>Karande</a:t>
            </a:r>
            <a:endParaRPr lang="en-IN" sz="2000" b="1" i="1" u="sng" dirty="0">
              <a:solidFill>
                <a:schemeClr val="accent5">
                  <a:lumMod val="20000"/>
                  <a:lumOff val="80000"/>
                </a:schemeClr>
              </a:solidFill>
              <a:latin typeface="Copperplate Gothic Bold" panose="020E0705020206020404" pitchFamily="34" charset="0"/>
            </a:endParaRPr>
          </a:p>
          <a:p>
            <a:r>
              <a:rPr lang="en-IN" sz="2000" b="1" i="1" u="sng" dirty="0">
                <a:solidFill>
                  <a:schemeClr val="accent5">
                    <a:lumMod val="20000"/>
                    <a:lumOff val="80000"/>
                  </a:schemeClr>
                </a:solidFill>
                <a:latin typeface="Copperplate Gothic Bold" panose="020E0705020206020404" pitchFamily="34" charset="0"/>
              </a:rPr>
              <a:t>                         2. Mr. </a:t>
            </a:r>
            <a:r>
              <a:rPr lang="en-IN" sz="2000" b="1" i="1" u="sng" dirty="0" err="1">
                <a:solidFill>
                  <a:schemeClr val="accent5">
                    <a:lumMod val="20000"/>
                    <a:lumOff val="80000"/>
                  </a:schemeClr>
                </a:solidFill>
                <a:latin typeface="Copperplate Gothic Bold" panose="020E0705020206020404" pitchFamily="34" charset="0"/>
              </a:rPr>
              <a:t>rushil</a:t>
            </a:r>
            <a:r>
              <a:rPr lang="en-IN" sz="2000" b="1" i="1" u="sng" dirty="0">
                <a:solidFill>
                  <a:schemeClr val="accent5">
                    <a:lumMod val="20000"/>
                    <a:lumOff val="80000"/>
                  </a:schemeClr>
                </a:solidFill>
                <a:latin typeface="Copperplate Gothic Bold" panose="020E0705020206020404" pitchFamily="34" charset="0"/>
              </a:rPr>
              <a:t> Rajendra </a:t>
            </a:r>
            <a:r>
              <a:rPr lang="en-IN" sz="2000" b="1" i="1" u="sng" dirty="0" err="1">
                <a:solidFill>
                  <a:schemeClr val="accent5">
                    <a:lumMod val="20000"/>
                    <a:lumOff val="80000"/>
                  </a:schemeClr>
                </a:solidFill>
                <a:latin typeface="Copperplate Gothic Bold" panose="020E0705020206020404" pitchFamily="34" charset="0"/>
              </a:rPr>
              <a:t>dumbre</a:t>
            </a:r>
            <a:endParaRPr lang="en-IN" sz="2000" b="1" i="1" u="sng" dirty="0">
              <a:solidFill>
                <a:schemeClr val="accent5">
                  <a:lumMod val="20000"/>
                  <a:lumOff val="80000"/>
                </a:schemeClr>
              </a:solidFill>
              <a:latin typeface="Copperplate Gothic Bold" panose="020E0705020206020404" pitchFamily="34" charset="0"/>
            </a:endParaRPr>
          </a:p>
          <a:p>
            <a:r>
              <a:rPr lang="en-IN" sz="2000" b="1" i="1" u="sng" dirty="0">
                <a:solidFill>
                  <a:schemeClr val="accent5">
                    <a:lumMod val="20000"/>
                    <a:lumOff val="80000"/>
                  </a:schemeClr>
                </a:solidFill>
                <a:latin typeface="Copperplate Gothic Bold" panose="020E0705020206020404" pitchFamily="34" charset="0"/>
              </a:rPr>
              <a:t>                        3. Mr. Deepak </a:t>
            </a:r>
            <a:r>
              <a:rPr lang="en-IN" sz="2000" b="1" i="1" u="sng" dirty="0" err="1">
                <a:solidFill>
                  <a:schemeClr val="accent5">
                    <a:lumMod val="20000"/>
                    <a:lumOff val="80000"/>
                  </a:schemeClr>
                </a:solidFill>
                <a:latin typeface="Copperplate Gothic Bold" panose="020E0705020206020404" pitchFamily="34" charset="0"/>
              </a:rPr>
              <a:t>mahtha</a:t>
            </a:r>
            <a:endParaRPr lang="en-IN" sz="2000" b="1" i="1" u="sng" dirty="0">
              <a:solidFill>
                <a:schemeClr val="accent5">
                  <a:lumMod val="20000"/>
                  <a:lumOff val="80000"/>
                </a:schemeClr>
              </a:solidFill>
              <a:latin typeface="Copperplate Gothic Bold" panose="020E0705020206020404" pitchFamily="34" charset="0"/>
            </a:endParaRPr>
          </a:p>
          <a:p>
            <a:r>
              <a:rPr lang="en-IN" sz="2000" b="1" i="1" u="sng" dirty="0">
                <a:solidFill>
                  <a:schemeClr val="accent5">
                    <a:lumMod val="20000"/>
                    <a:lumOff val="80000"/>
                  </a:schemeClr>
                </a:solidFill>
                <a:latin typeface="Copperplate Gothic Bold" panose="020E0705020206020404" pitchFamily="34" charset="0"/>
              </a:rPr>
              <a:t>                        4. Mr. Nihal Mehboob </a:t>
            </a:r>
            <a:r>
              <a:rPr lang="en-IN" sz="2000" b="1" i="1" u="sng" dirty="0" err="1">
                <a:solidFill>
                  <a:schemeClr val="accent5">
                    <a:lumMod val="20000"/>
                    <a:lumOff val="80000"/>
                  </a:schemeClr>
                </a:solidFill>
                <a:latin typeface="Copperplate Gothic Bold" panose="020E0705020206020404" pitchFamily="34" charset="0"/>
              </a:rPr>
              <a:t>Mulani</a:t>
            </a:r>
            <a:r>
              <a:rPr lang="en-IN" sz="2000" b="1" i="1" u="sng" dirty="0">
                <a:solidFill>
                  <a:schemeClr val="accent5">
                    <a:lumMod val="20000"/>
                    <a:lumOff val="80000"/>
                  </a:schemeClr>
                </a:solidFill>
                <a:latin typeface="Copperplate Gothic Bold" panose="020E0705020206020404" pitchFamily="34" charset="0"/>
              </a:rPr>
              <a:t>	</a:t>
            </a:r>
          </a:p>
          <a:p>
            <a:r>
              <a:rPr lang="en-IN" sz="2000" b="1" i="1" u="sng" dirty="0">
                <a:solidFill>
                  <a:schemeClr val="accent5">
                    <a:lumMod val="20000"/>
                    <a:lumOff val="80000"/>
                  </a:schemeClr>
                </a:solidFill>
                <a:latin typeface="Copperplate Gothic Bold" panose="020E0705020206020404" pitchFamily="34" charset="0"/>
              </a:rPr>
              <a:t>                       5. Mr. </a:t>
            </a:r>
            <a:r>
              <a:rPr lang="en-IN" sz="2000" b="1" i="1" u="sng" dirty="0" err="1">
                <a:solidFill>
                  <a:schemeClr val="accent5">
                    <a:lumMod val="20000"/>
                    <a:lumOff val="80000"/>
                  </a:schemeClr>
                </a:solidFill>
                <a:latin typeface="Copperplate Gothic Bold" panose="020E0705020206020404" pitchFamily="34" charset="0"/>
              </a:rPr>
              <a:t>Ajinkya</a:t>
            </a:r>
            <a:r>
              <a:rPr lang="en-IN" sz="2000" b="1" i="1" u="sng" dirty="0">
                <a:solidFill>
                  <a:schemeClr val="accent5">
                    <a:lumMod val="20000"/>
                    <a:lumOff val="80000"/>
                  </a:schemeClr>
                </a:solidFill>
                <a:latin typeface="Copperplate Gothic Bold" panose="020E0705020206020404" pitchFamily="34" charset="0"/>
              </a:rPr>
              <a:t> </a:t>
            </a:r>
            <a:r>
              <a:rPr lang="en-IN" sz="2000" b="1" i="1" u="sng" dirty="0" err="1">
                <a:solidFill>
                  <a:schemeClr val="accent5">
                    <a:lumMod val="20000"/>
                    <a:lumOff val="80000"/>
                  </a:schemeClr>
                </a:solidFill>
                <a:latin typeface="Copperplate Gothic Bold" panose="020E0705020206020404" pitchFamily="34" charset="0"/>
              </a:rPr>
              <a:t>Rajendra</a:t>
            </a:r>
            <a:r>
              <a:rPr lang="en-IN" sz="2000" b="1" i="1" u="sng" dirty="0">
                <a:solidFill>
                  <a:schemeClr val="accent5">
                    <a:lumMod val="20000"/>
                    <a:lumOff val="80000"/>
                  </a:schemeClr>
                </a:solidFill>
                <a:latin typeface="Copperplate Gothic Bold" panose="020E0705020206020404" pitchFamily="34" charset="0"/>
              </a:rPr>
              <a:t> </a:t>
            </a:r>
            <a:r>
              <a:rPr lang="en-IN" sz="2000" b="1" i="1" u="sng" dirty="0" err="1">
                <a:solidFill>
                  <a:schemeClr val="accent5">
                    <a:lumMod val="20000"/>
                    <a:lumOff val="80000"/>
                  </a:schemeClr>
                </a:solidFill>
                <a:latin typeface="Copperplate Gothic Bold" panose="020E0705020206020404" pitchFamily="34" charset="0"/>
              </a:rPr>
              <a:t>Bhandarge</a:t>
            </a:r>
            <a:endParaRPr lang="en-IN" sz="2000" b="1" i="1" u="sng" dirty="0">
              <a:solidFill>
                <a:schemeClr val="accent5">
                  <a:lumMod val="20000"/>
                  <a:lumOff val="80000"/>
                </a:schemeClr>
              </a:solidFill>
              <a:latin typeface="Copperplate Gothic Bold" panose="020E0705020206020404" pitchFamily="34" charset="0"/>
            </a:endParaRPr>
          </a:p>
          <a:p>
            <a:r>
              <a:rPr lang="en-IN" sz="2000" b="1" i="1" u="sng" dirty="0">
                <a:solidFill>
                  <a:schemeClr val="accent5">
                    <a:lumMod val="20000"/>
                    <a:lumOff val="80000"/>
                  </a:schemeClr>
                </a:solidFill>
                <a:latin typeface="Copperplate Gothic Bold" panose="020E0705020206020404" pitchFamily="34" charset="0"/>
              </a:rPr>
              <a:t>                       6. Mr. </a:t>
            </a:r>
            <a:r>
              <a:rPr lang="en-IN" sz="2000" b="1" i="1" u="sng" dirty="0" err="1">
                <a:solidFill>
                  <a:schemeClr val="accent5">
                    <a:lumMod val="20000"/>
                    <a:lumOff val="80000"/>
                  </a:schemeClr>
                </a:solidFill>
                <a:latin typeface="Copperplate Gothic Bold" panose="020E0705020206020404" pitchFamily="34" charset="0"/>
              </a:rPr>
              <a:t>Abhineeth</a:t>
            </a:r>
            <a:r>
              <a:rPr lang="en-IN" sz="2000" b="1" i="1" u="sng" dirty="0">
                <a:solidFill>
                  <a:schemeClr val="accent5">
                    <a:lumMod val="20000"/>
                    <a:lumOff val="80000"/>
                  </a:schemeClr>
                </a:solidFill>
                <a:latin typeface="Copperplate Gothic Bold" panose="020E0705020206020404" pitchFamily="34" charset="0"/>
              </a:rPr>
              <a:t> HR    </a:t>
            </a:r>
          </a:p>
        </p:txBody>
      </p:sp>
    </p:spTree>
    <p:extLst>
      <p:ext uri="{BB962C8B-B14F-4D97-AF65-F5344CB8AC3E}">
        <p14:creationId xmlns:p14="http://schemas.microsoft.com/office/powerpoint/2010/main" val="2095815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at is Exploratory Data Analysis? - India | IBM">
            <a:extLst>
              <a:ext uri="{FF2B5EF4-FFF2-40B4-BE49-F238E27FC236}">
                <a16:creationId xmlns:a16="http://schemas.microsoft.com/office/drawing/2014/main" id="{2160F455-7C38-5F4F-4ED0-A71ECB4A7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6EE768-41D2-8E51-E435-AFC871FD0F78}"/>
              </a:ext>
            </a:extLst>
          </p:cNvPr>
          <p:cNvSpPr txBox="1"/>
          <p:nvPr/>
        </p:nvSpPr>
        <p:spPr>
          <a:xfrm>
            <a:off x="433874" y="1953875"/>
            <a:ext cx="9110176" cy="769441"/>
          </a:xfrm>
          <a:prstGeom prst="rect">
            <a:avLst/>
          </a:prstGeom>
          <a:noFill/>
        </p:spPr>
        <p:txBody>
          <a:bodyPr wrap="square">
            <a:spAutoFit/>
          </a:bodyPr>
          <a:lstStyle/>
          <a:p>
            <a:r>
              <a:rPr kumimoji="0" lang="en-US" sz="4400" b="1" i="0" u="none" strike="noStrike" kern="1200" cap="none" spc="0" normalizeH="0" baseline="0" noProof="0" dirty="0">
                <a:ln>
                  <a:noFill/>
                </a:ln>
                <a:effectLst/>
                <a:uLnTx/>
                <a:uFillTx/>
                <a:latin typeface="+mj-lt"/>
                <a:ea typeface="+mj-ea"/>
                <a:cs typeface="+mj-cs"/>
                <a:sym typeface="Arial"/>
              </a:rPr>
              <a:t>Exploratory Data Analysis (EDA)</a:t>
            </a:r>
            <a:endParaRPr lang="en-IN" dirty="0">
              <a:latin typeface="+mj-lt"/>
            </a:endParaRPr>
          </a:p>
        </p:txBody>
      </p:sp>
    </p:spTree>
    <p:extLst>
      <p:ext uri="{BB962C8B-B14F-4D97-AF65-F5344CB8AC3E}">
        <p14:creationId xmlns:p14="http://schemas.microsoft.com/office/powerpoint/2010/main" val="1838416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5629-B693-F91E-80C3-6E52AE5BC614}"/>
              </a:ext>
            </a:extLst>
          </p:cNvPr>
          <p:cNvSpPr>
            <a:spLocks noGrp="1"/>
          </p:cNvSpPr>
          <p:nvPr>
            <p:ph type="title"/>
          </p:nvPr>
        </p:nvSpPr>
        <p:spPr>
          <a:xfrm>
            <a:off x="4895054" y="318247"/>
            <a:ext cx="2401889" cy="1160929"/>
          </a:xfrm>
        </p:spPr>
        <p:txBody>
          <a:bodyPr/>
          <a:lstStyle/>
          <a:p>
            <a:r>
              <a:rPr lang="en-US" sz="6000" b="1" u="sng" dirty="0"/>
              <a:t>#EDA</a:t>
            </a:r>
          </a:p>
        </p:txBody>
      </p:sp>
      <p:sp>
        <p:nvSpPr>
          <p:cNvPr id="3" name="Content Placeholder 2">
            <a:extLst>
              <a:ext uri="{FF2B5EF4-FFF2-40B4-BE49-F238E27FC236}">
                <a16:creationId xmlns:a16="http://schemas.microsoft.com/office/drawing/2014/main" id="{6A7999ED-7AFB-49AD-BB94-08666933905D}"/>
              </a:ext>
            </a:extLst>
          </p:cNvPr>
          <p:cNvSpPr>
            <a:spLocks noGrp="1"/>
          </p:cNvSpPr>
          <p:nvPr>
            <p:ph idx="1"/>
          </p:nvPr>
        </p:nvSpPr>
        <p:spPr>
          <a:xfrm>
            <a:off x="2160285" y="1891554"/>
            <a:ext cx="7871429" cy="3980328"/>
          </a:xfrm>
        </p:spPr>
        <p:txBody>
          <a:bodyPr/>
          <a:lstStyle/>
          <a:p>
            <a:r>
              <a:rPr lang="en-US" dirty="0"/>
              <a:t>Exploratory data analysis was conducted to gain insights into the patient conditions and identify patterns in the reviews.</a:t>
            </a:r>
          </a:p>
          <a:p>
            <a:endParaRPr lang="en-US" dirty="0"/>
          </a:p>
          <a:p>
            <a:r>
              <a:rPr lang="en-US" dirty="0"/>
              <a:t>Analysis included distribution of patient conditions, most common words in reviews, and sentiment analysis.</a:t>
            </a:r>
          </a:p>
          <a:p>
            <a:endParaRPr lang="en-US" dirty="0"/>
          </a:p>
          <a:p>
            <a:r>
              <a:rPr lang="en-US" dirty="0"/>
              <a:t>Visualization of data was done using bar charts and word clouds.</a:t>
            </a:r>
          </a:p>
        </p:txBody>
      </p:sp>
    </p:spTree>
    <p:extLst>
      <p:ext uri="{BB962C8B-B14F-4D97-AF65-F5344CB8AC3E}">
        <p14:creationId xmlns:p14="http://schemas.microsoft.com/office/powerpoint/2010/main" val="1774253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8B7F48EF-A831-AA05-ACE8-B057B2E40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91" y="354271"/>
            <a:ext cx="2954169" cy="3216717"/>
          </a:xfrm>
          <a:prstGeom prst="rect">
            <a:avLst/>
          </a:prstGeom>
          <a:ln>
            <a:noFill/>
          </a:ln>
          <a:effectLst>
            <a:outerShdw blurRad="292100" dist="139700" dir="2700000" algn="tl" rotWithShape="0">
              <a:srgbClr val="333333">
                <a:alpha val="65000"/>
              </a:srgbClr>
            </a:outerShdw>
          </a:effectLst>
        </p:spPr>
      </p:pic>
      <p:pic>
        <p:nvPicPr>
          <p:cNvPr id="31" name="Picture 30">
            <a:extLst>
              <a:ext uri="{FF2B5EF4-FFF2-40B4-BE49-F238E27FC236}">
                <a16:creationId xmlns:a16="http://schemas.microsoft.com/office/drawing/2014/main" id="{A9D79B59-6CF0-07E4-D6C5-1FC6E26F2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9077" y="383427"/>
            <a:ext cx="7076520" cy="3074707"/>
          </a:xfrm>
          <a:prstGeom prst="rect">
            <a:avLst/>
          </a:prstGeom>
          <a:ln>
            <a:noFill/>
          </a:ln>
          <a:effectLst>
            <a:outerShdw blurRad="292100" dist="139700" dir="2700000" algn="tl" rotWithShape="0">
              <a:srgbClr val="333333">
                <a:alpha val="65000"/>
              </a:srgbClr>
            </a:outerShdw>
          </a:effectLst>
        </p:spPr>
      </p:pic>
      <p:pic>
        <p:nvPicPr>
          <p:cNvPr id="33" name="Picture 32">
            <a:extLst>
              <a:ext uri="{FF2B5EF4-FFF2-40B4-BE49-F238E27FC236}">
                <a16:creationId xmlns:a16="http://schemas.microsoft.com/office/drawing/2014/main" id="{6D034A3F-BC40-BF48-2827-101030C0F2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956" y="3977014"/>
            <a:ext cx="2954169" cy="2610411"/>
          </a:xfrm>
          <a:prstGeom prst="rect">
            <a:avLst/>
          </a:prstGeom>
        </p:spPr>
      </p:pic>
      <p:pic>
        <p:nvPicPr>
          <p:cNvPr id="37" name="Picture 36">
            <a:extLst>
              <a:ext uri="{FF2B5EF4-FFF2-40B4-BE49-F238E27FC236}">
                <a16:creationId xmlns:a16="http://schemas.microsoft.com/office/drawing/2014/main" id="{E1C75E28-4359-8DFC-56F1-CF0C617F9A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9077" y="3725370"/>
            <a:ext cx="2731891" cy="2862055"/>
          </a:xfrm>
          <a:prstGeom prst="rect">
            <a:avLst/>
          </a:prstGeom>
        </p:spPr>
      </p:pic>
    </p:spTree>
    <p:extLst>
      <p:ext uri="{BB962C8B-B14F-4D97-AF65-F5344CB8AC3E}">
        <p14:creationId xmlns:p14="http://schemas.microsoft.com/office/powerpoint/2010/main" val="526482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23564F-2102-B090-0175-E45AC3467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87" y="737918"/>
            <a:ext cx="6027942" cy="2781541"/>
          </a:xfrm>
          <a:prstGeom prst="rect">
            <a:avLst/>
          </a:prstGeom>
        </p:spPr>
      </p:pic>
      <p:pic>
        <p:nvPicPr>
          <p:cNvPr id="7" name="Picture 6">
            <a:extLst>
              <a:ext uri="{FF2B5EF4-FFF2-40B4-BE49-F238E27FC236}">
                <a16:creationId xmlns:a16="http://schemas.microsoft.com/office/drawing/2014/main" id="{68C18926-FB32-463E-AE9D-3EFC6F3AA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887" y="737917"/>
            <a:ext cx="4024572" cy="2781541"/>
          </a:xfrm>
          <a:prstGeom prst="rect">
            <a:avLst/>
          </a:prstGeom>
        </p:spPr>
      </p:pic>
      <p:pic>
        <p:nvPicPr>
          <p:cNvPr id="9" name="Picture 8">
            <a:extLst>
              <a:ext uri="{FF2B5EF4-FFF2-40B4-BE49-F238E27FC236}">
                <a16:creationId xmlns:a16="http://schemas.microsoft.com/office/drawing/2014/main" id="{180B9A95-51E5-986C-7B4C-F852787915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469" y="3636110"/>
            <a:ext cx="4544635" cy="3185381"/>
          </a:xfrm>
          <a:prstGeom prst="rect">
            <a:avLst/>
          </a:prstGeom>
        </p:spPr>
      </p:pic>
      <p:pic>
        <p:nvPicPr>
          <p:cNvPr id="11" name="Picture 10">
            <a:extLst>
              <a:ext uri="{FF2B5EF4-FFF2-40B4-BE49-F238E27FC236}">
                <a16:creationId xmlns:a16="http://schemas.microsoft.com/office/drawing/2014/main" id="{A07CCF96-9BAC-313D-5C75-60A8C6469B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6729" y="3636109"/>
            <a:ext cx="4544635" cy="3185381"/>
          </a:xfrm>
          <a:prstGeom prst="rect">
            <a:avLst/>
          </a:prstGeom>
        </p:spPr>
      </p:pic>
      <p:sp>
        <p:nvSpPr>
          <p:cNvPr id="12" name="TextBox 11">
            <a:extLst>
              <a:ext uri="{FF2B5EF4-FFF2-40B4-BE49-F238E27FC236}">
                <a16:creationId xmlns:a16="http://schemas.microsoft.com/office/drawing/2014/main" id="{C796D04A-6C65-DB1A-7AAC-DD85C9342BF7}"/>
              </a:ext>
            </a:extLst>
          </p:cNvPr>
          <p:cNvSpPr txBox="1"/>
          <p:nvPr/>
        </p:nvSpPr>
        <p:spPr>
          <a:xfrm>
            <a:off x="685975" y="171941"/>
            <a:ext cx="3833814" cy="400110"/>
          </a:xfrm>
          <a:prstGeom prst="rect">
            <a:avLst/>
          </a:prstGeom>
          <a:noFill/>
        </p:spPr>
        <p:txBody>
          <a:bodyPr wrap="square" rtlCol="0">
            <a:spAutoFit/>
          </a:bodyPr>
          <a:lstStyle/>
          <a:p>
            <a:r>
              <a:rPr lang="en-US" sz="2000" b="1" u="sng" dirty="0">
                <a:latin typeface="Calisto MT" panose="02040603050505030304" pitchFamily="18" charset="0"/>
              </a:rPr>
              <a:t>VISUALISATION :</a:t>
            </a:r>
          </a:p>
        </p:txBody>
      </p:sp>
    </p:spTree>
    <p:extLst>
      <p:ext uri="{BB962C8B-B14F-4D97-AF65-F5344CB8AC3E}">
        <p14:creationId xmlns:p14="http://schemas.microsoft.com/office/powerpoint/2010/main" val="2236173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1A732D-8920-542E-14CE-2C4AEB70A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08" y="959070"/>
            <a:ext cx="3844547" cy="2469930"/>
          </a:xfrm>
          <a:prstGeom prst="rect">
            <a:avLst/>
          </a:prstGeom>
        </p:spPr>
      </p:pic>
      <p:pic>
        <p:nvPicPr>
          <p:cNvPr id="7" name="Picture 6">
            <a:extLst>
              <a:ext uri="{FF2B5EF4-FFF2-40B4-BE49-F238E27FC236}">
                <a16:creationId xmlns:a16="http://schemas.microsoft.com/office/drawing/2014/main" id="{C13B0515-99DA-21F4-2D0D-321F18835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108" y="3797139"/>
            <a:ext cx="4258885" cy="2486545"/>
          </a:xfrm>
          <a:prstGeom prst="rect">
            <a:avLst/>
          </a:prstGeom>
        </p:spPr>
      </p:pic>
      <p:pic>
        <p:nvPicPr>
          <p:cNvPr id="9" name="Picture 8">
            <a:extLst>
              <a:ext uri="{FF2B5EF4-FFF2-40B4-BE49-F238E27FC236}">
                <a16:creationId xmlns:a16="http://schemas.microsoft.com/office/drawing/2014/main" id="{464C3F11-C959-7BE6-FCB9-701BB27321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2435" y="430434"/>
            <a:ext cx="3388232" cy="2702308"/>
          </a:xfrm>
          <a:prstGeom prst="rect">
            <a:avLst/>
          </a:prstGeom>
        </p:spPr>
      </p:pic>
      <p:pic>
        <p:nvPicPr>
          <p:cNvPr id="11" name="Picture 10">
            <a:extLst>
              <a:ext uri="{FF2B5EF4-FFF2-40B4-BE49-F238E27FC236}">
                <a16:creationId xmlns:a16="http://schemas.microsoft.com/office/drawing/2014/main" id="{82E8A2AF-EEAF-5949-2C58-14E16258ED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2435" y="3593703"/>
            <a:ext cx="3388232" cy="2689981"/>
          </a:xfrm>
          <a:prstGeom prst="rect">
            <a:avLst/>
          </a:prstGeom>
        </p:spPr>
      </p:pic>
      <p:pic>
        <p:nvPicPr>
          <p:cNvPr id="14" name="Picture 13">
            <a:extLst>
              <a:ext uri="{FF2B5EF4-FFF2-40B4-BE49-F238E27FC236}">
                <a16:creationId xmlns:a16="http://schemas.microsoft.com/office/drawing/2014/main" id="{9BB34AA8-646C-9E0E-95A1-8F4BADF77C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25448" y="3566484"/>
            <a:ext cx="3553969" cy="3188666"/>
          </a:xfrm>
          <a:prstGeom prst="rect">
            <a:avLst/>
          </a:prstGeom>
        </p:spPr>
      </p:pic>
      <p:pic>
        <p:nvPicPr>
          <p:cNvPr id="16" name="Picture 15">
            <a:extLst>
              <a:ext uri="{FF2B5EF4-FFF2-40B4-BE49-F238E27FC236}">
                <a16:creationId xmlns:a16="http://schemas.microsoft.com/office/drawing/2014/main" id="{5092F829-DB05-794A-5462-8F7E608A39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8" y="102850"/>
            <a:ext cx="3553970" cy="3326151"/>
          </a:xfrm>
          <a:prstGeom prst="rect">
            <a:avLst/>
          </a:prstGeom>
        </p:spPr>
      </p:pic>
      <p:sp>
        <p:nvSpPr>
          <p:cNvPr id="17" name="TextBox 16">
            <a:extLst>
              <a:ext uri="{FF2B5EF4-FFF2-40B4-BE49-F238E27FC236}">
                <a16:creationId xmlns:a16="http://schemas.microsoft.com/office/drawing/2014/main" id="{91878BF5-3ABB-44D7-2C0A-BA98EC8CE61B}"/>
              </a:ext>
            </a:extLst>
          </p:cNvPr>
          <p:cNvSpPr txBox="1"/>
          <p:nvPr/>
        </p:nvSpPr>
        <p:spPr>
          <a:xfrm>
            <a:off x="263108" y="199601"/>
            <a:ext cx="2555508" cy="461665"/>
          </a:xfrm>
          <a:prstGeom prst="rect">
            <a:avLst/>
          </a:prstGeom>
          <a:noFill/>
        </p:spPr>
        <p:txBody>
          <a:bodyPr wrap="none" rtlCol="0">
            <a:spAutoFit/>
          </a:bodyPr>
          <a:lstStyle/>
          <a:p>
            <a:r>
              <a:rPr lang="en-US" sz="2400" b="1" dirty="0"/>
              <a:t>VISUALISATION :</a:t>
            </a:r>
          </a:p>
        </p:txBody>
      </p:sp>
    </p:spTree>
    <p:extLst>
      <p:ext uri="{BB962C8B-B14F-4D97-AF65-F5344CB8AC3E}">
        <p14:creationId xmlns:p14="http://schemas.microsoft.com/office/powerpoint/2010/main" val="483924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0465-967E-4513-71AD-8F39C55D1753}"/>
              </a:ext>
            </a:extLst>
          </p:cNvPr>
          <p:cNvSpPr>
            <a:spLocks noGrp="1"/>
          </p:cNvSpPr>
          <p:nvPr>
            <p:ph type="title"/>
          </p:nvPr>
        </p:nvSpPr>
        <p:spPr>
          <a:xfrm>
            <a:off x="646112" y="452718"/>
            <a:ext cx="3755559" cy="793376"/>
          </a:xfrm>
        </p:spPr>
        <p:txBody>
          <a:bodyPr/>
          <a:lstStyle/>
          <a:p>
            <a:r>
              <a:rPr lang="en-US" sz="3600" b="1" i="1" dirty="0" err="1"/>
              <a:t>Wordcloud</a:t>
            </a:r>
            <a:r>
              <a:rPr lang="en-US" sz="3600" b="1" i="1" dirty="0"/>
              <a:t>: </a:t>
            </a:r>
          </a:p>
        </p:txBody>
      </p:sp>
      <p:pic>
        <p:nvPicPr>
          <p:cNvPr id="4" name="Picture 3">
            <a:extLst>
              <a:ext uri="{FF2B5EF4-FFF2-40B4-BE49-F238E27FC236}">
                <a16:creationId xmlns:a16="http://schemas.microsoft.com/office/drawing/2014/main" id="{06F5CF00-4A87-7CDF-50E5-FE6612392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89" y="1246094"/>
            <a:ext cx="8924028" cy="5226423"/>
          </a:xfrm>
          <a:prstGeom prst="rect">
            <a:avLst/>
          </a:prstGeom>
        </p:spPr>
      </p:pic>
    </p:spTree>
    <p:extLst>
      <p:ext uri="{BB962C8B-B14F-4D97-AF65-F5344CB8AC3E}">
        <p14:creationId xmlns:p14="http://schemas.microsoft.com/office/powerpoint/2010/main" val="3717485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4389ACF-ABA1-D11E-5D57-A91145C81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32" y="1335741"/>
            <a:ext cx="5915968" cy="4347881"/>
          </a:xfrm>
          <a:prstGeom prst="rect">
            <a:avLst/>
          </a:prstGeom>
        </p:spPr>
      </p:pic>
      <p:pic>
        <p:nvPicPr>
          <p:cNvPr id="9" name="Picture 8">
            <a:extLst>
              <a:ext uri="{FF2B5EF4-FFF2-40B4-BE49-F238E27FC236}">
                <a16:creationId xmlns:a16="http://schemas.microsoft.com/office/drawing/2014/main" id="{61C43802-1D79-54AB-9526-966C029E2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376" y="1335741"/>
            <a:ext cx="5813592" cy="4347881"/>
          </a:xfrm>
          <a:prstGeom prst="rect">
            <a:avLst/>
          </a:prstGeom>
        </p:spPr>
      </p:pic>
    </p:spTree>
    <p:extLst>
      <p:ext uri="{BB962C8B-B14F-4D97-AF65-F5344CB8AC3E}">
        <p14:creationId xmlns:p14="http://schemas.microsoft.com/office/powerpoint/2010/main" val="852266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A48D4-C1A0-2642-D45F-789EC8A8F9E4}"/>
              </a:ext>
            </a:extLst>
          </p:cNvPr>
          <p:cNvSpPr>
            <a:spLocks noGrp="1"/>
          </p:cNvSpPr>
          <p:nvPr>
            <p:ph type="title"/>
          </p:nvPr>
        </p:nvSpPr>
        <p:spPr>
          <a:xfrm>
            <a:off x="2837655" y="327337"/>
            <a:ext cx="6516688" cy="403411"/>
          </a:xfrm>
        </p:spPr>
        <p:txBody>
          <a:bodyPr/>
          <a:lstStyle/>
          <a:p>
            <a:r>
              <a:rPr lang="en-US" sz="2400" b="1" i="1" dirty="0"/>
              <a:t>SPLITTING THE DATA SET INTO TRAIN TEST</a:t>
            </a:r>
          </a:p>
        </p:txBody>
      </p:sp>
      <p:pic>
        <p:nvPicPr>
          <p:cNvPr id="5" name="Content Placeholder 4">
            <a:extLst>
              <a:ext uri="{FF2B5EF4-FFF2-40B4-BE49-F238E27FC236}">
                <a16:creationId xmlns:a16="http://schemas.microsoft.com/office/drawing/2014/main" id="{900A9C04-AF9A-372C-25E5-78776BF03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8413" y="1335460"/>
            <a:ext cx="6795173" cy="5195203"/>
          </a:xfrm>
        </p:spPr>
      </p:pic>
    </p:spTree>
    <p:extLst>
      <p:ext uri="{BB962C8B-B14F-4D97-AF65-F5344CB8AC3E}">
        <p14:creationId xmlns:p14="http://schemas.microsoft.com/office/powerpoint/2010/main" val="1843380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377C-FA7B-E0DF-F143-69674386E2CE}"/>
              </a:ext>
            </a:extLst>
          </p:cNvPr>
          <p:cNvSpPr>
            <a:spLocks noGrp="1"/>
          </p:cNvSpPr>
          <p:nvPr>
            <p:ph type="title"/>
          </p:nvPr>
        </p:nvSpPr>
        <p:spPr>
          <a:xfrm>
            <a:off x="3644479" y="336177"/>
            <a:ext cx="4903042" cy="739588"/>
          </a:xfrm>
        </p:spPr>
        <p:txBody>
          <a:bodyPr/>
          <a:lstStyle/>
          <a:p>
            <a:r>
              <a:rPr lang="en-US" b="1" u="sng" dirty="0"/>
              <a:t>MODEL BUILDING :</a:t>
            </a:r>
          </a:p>
        </p:txBody>
      </p:sp>
      <p:sp>
        <p:nvSpPr>
          <p:cNvPr id="3" name="Content Placeholder 2">
            <a:extLst>
              <a:ext uri="{FF2B5EF4-FFF2-40B4-BE49-F238E27FC236}">
                <a16:creationId xmlns:a16="http://schemas.microsoft.com/office/drawing/2014/main" id="{95968BB4-E0B6-9B22-C851-446449428C1B}"/>
              </a:ext>
            </a:extLst>
          </p:cNvPr>
          <p:cNvSpPr>
            <a:spLocks noGrp="1"/>
          </p:cNvSpPr>
          <p:nvPr>
            <p:ph idx="1"/>
          </p:nvPr>
        </p:nvSpPr>
        <p:spPr/>
        <p:txBody>
          <a:bodyPr/>
          <a:lstStyle/>
          <a:p>
            <a:r>
              <a:rPr lang="en-US" dirty="0"/>
              <a:t>The machine learning models used  are LOGISTIC REGRESSION, SVM, LGBM, NAÏVE MODEL, DECISION TREE, RANDOM FOREST, GRADIENT BOOSTING MODEL.</a:t>
            </a:r>
          </a:p>
          <a:p>
            <a:endParaRPr lang="en-US" dirty="0"/>
          </a:p>
          <a:p>
            <a:r>
              <a:rPr lang="en-US" dirty="0"/>
              <a:t>The algorithm was trained on 75% of the data and tested on the remaining 25%.</a:t>
            </a:r>
          </a:p>
          <a:p>
            <a:endParaRPr lang="en-US" dirty="0"/>
          </a:p>
          <a:p>
            <a:r>
              <a:rPr lang="en-US" dirty="0"/>
              <a:t>The most accurate model we get have a accuracy of 95%.</a:t>
            </a:r>
          </a:p>
        </p:txBody>
      </p:sp>
    </p:spTree>
    <p:extLst>
      <p:ext uri="{BB962C8B-B14F-4D97-AF65-F5344CB8AC3E}">
        <p14:creationId xmlns:p14="http://schemas.microsoft.com/office/powerpoint/2010/main" val="249567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BC13F96-6458-90F5-EAB8-38DABD5EFE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360645"/>
            <a:ext cx="4840392" cy="5039501"/>
          </a:xfrm>
        </p:spPr>
      </p:pic>
      <p:sp>
        <p:nvSpPr>
          <p:cNvPr id="8" name="TextBox 7">
            <a:extLst>
              <a:ext uri="{FF2B5EF4-FFF2-40B4-BE49-F238E27FC236}">
                <a16:creationId xmlns:a16="http://schemas.microsoft.com/office/drawing/2014/main" id="{B8527C91-019F-B2F5-1223-1930386A454B}"/>
              </a:ext>
            </a:extLst>
          </p:cNvPr>
          <p:cNvSpPr txBox="1"/>
          <p:nvPr/>
        </p:nvSpPr>
        <p:spPr>
          <a:xfrm>
            <a:off x="914400" y="457854"/>
            <a:ext cx="2384612" cy="369332"/>
          </a:xfrm>
          <a:prstGeom prst="rect">
            <a:avLst/>
          </a:prstGeom>
          <a:noFill/>
        </p:spPr>
        <p:txBody>
          <a:bodyPr wrap="square" rtlCol="0">
            <a:spAutoFit/>
          </a:bodyPr>
          <a:lstStyle/>
          <a:p>
            <a:r>
              <a:rPr lang="en-US" b="1" u="sng" dirty="0"/>
              <a:t>1. NAIVE MODEL :</a:t>
            </a:r>
          </a:p>
        </p:txBody>
      </p:sp>
      <p:pic>
        <p:nvPicPr>
          <p:cNvPr id="9" name="Picture 8">
            <a:extLst>
              <a:ext uri="{FF2B5EF4-FFF2-40B4-BE49-F238E27FC236}">
                <a16:creationId xmlns:a16="http://schemas.microsoft.com/office/drawing/2014/main" id="{5388E5BD-9CCB-8EC4-2662-569B5AA50BB6}"/>
              </a:ext>
            </a:extLst>
          </p:cNvPr>
          <p:cNvPicPr>
            <a:picLocks noChangeAspect="1"/>
          </p:cNvPicPr>
          <p:nvPr/>
        </p:nvPicPr>
        <p:blipFill>
          <a:blip r:embed="rId3"/>
          <a:stretch>
            <a:fillRect/>
          </a:stretch>
        </p:blipFill>
        <p:spPr>
          <a:xfrm>
            <a:off x="6437210" y="1360645"/>
            <a:ext cx="5118296" cy="5016367"/>
          </a:xfrm>
          <a:prstGeom prst="rect">
            <a:avLst/>
          </a:prstGeom>
        </p:spPr>
      </p:pic>
    </p:spTree>
    <p:extLst>
      <p:ext uri="{BB962C8B-B14F-4D97-AF65-F5344CB8AC3E}">
        <p14:creationId xmlns:p14="http://schemas.microsoft.com/office/powerpoint/2010/main" val="1102407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57EA0D-37C6-0BA4-3B34-5F47C3174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65"/>
            <a:ext cx="12192000" cy="6858000"/>
          </a:xfrm>
          <a:prstGeom prst="rect">
            <a:avLst/>
          </a:prstGeom>
        </p:spPr>
      </p:pic>
      <p:sp>
        <p:nvSpPr>
          <p:cNvPr id="2" name="Title 1">
            <a:extLst>
              <a:ext uri="{FF2B5EF4-FFF2-40B4-BE49-F238E27FC236}">
                <a16:creationId xmlns:a16="http://schemas.microsoft.com/office/drawing/2014/main" id="{08F4A82F-A4B7-3E36-9D40-9612A9DC6497}"/>
              </a:ext>
            </a:extLst>
          </p:cNvPr>
          <p:cNvSpPr>
            <a:spLocks noGrp="1"/>
          </p:cNvSpPr>
          <p:nvPr>
            <p:ph type="title"/>
          </p:nvPr>
        </p:nvSpPr>
        <p:spPr>
          <a:xfrm>
            <a:off x="4500563" y="433747"/>
            <a:ext cx="4953000" cy="1328379"/>
          </a:xfrm>
        </p:spPr>
        <p:txBody>
          <a:bodyPr/>
          <a:lstStyle/>
          <a:p>
            <a:pPr algn="ctr"/>
            <a:r>
              <a:rPr lang="en-US" sz="4800" b="1" dirty="0">
                <a:solidFill>
                  <a:schemeClr val="tx2"/>
                </a:solidFill>
              </a:rPr>
              <a:t>Contents</a:t>
            </a:r>
            <a:r>
              <a:rPr lang="en-US" b="1" dirty="0">
                <a:solidFill>
                  <a:schemeClr val="tx2"/>
                </a:solidFill>
              </a:rPr>
              <a:t> </a:t>
            </a:r>
            <a:endParaRPr lang="en-IN" b="1" dirty="0">
              <a:solidFill>
                <a:schemeClr val="tx2"/>
              </a:solidFill>
            </a:endParaRPr>
          </a:p>
        </p:txBody>
      </p:sp>
      <p:sp>
        <p:nvSpPr>
          <p:cNvPr id="3" name="Content Placeholder 2">
            <a:extLst>
              <a:ext uri="{FF2B5EF4-FFF2-40B4-BE49-F238E27FC236}">
                <a16:creationId xmlns:a16="http://schemas.microsoft.com/office/drawing/2014/main" id="{AC2BD552-1198-4E1D-C6B0-E1D9E8F3BB8F}"/>
              </a:ext>
            </a:extLst>
          </p:cNvPr>
          <p:cNvSpPr>
            <a:spLocks noGrp="1"/>
          </p:cNvSpPr>
          <p:nvPr>
            <p:ph idx="1"/>
          </p:nvPr>
        </p:nvSpPr>
        <p:spPr>
          <a:xfrm>
            <a:off x="5282800" y="2052917"/>
            <a:ext cx="5695322" cy="4234053"/>
          </a:xfrm>
        </p:spPr>
        <p:txBody>
          <a:bodyPr>
            <a:normAutofit fontScale="92500" lnSpcReduction="10000"/>
          </a:bodyPr>
          <a:lstStyle/>
          <a:p>
            <a:r>
              <a:rPr lang="en-US" dirty="0"/>
              <a:t>Overview</a:t>
            </a:r>
            <a:endParaRPr lang="en-US" dirty="0">
              <a:solidFill>
                <a:schemeClr val="tx1"/>
              </a:solidFill>
            </a:endParaRPr>
          </a:p>
          <a:p>
            <a:r>
              <a:rPr lang="en-US" dirty="0">
                <a:solidFill>
                  <a:schemeClr val="tx1"/>
                </a:solidFill>
              </a:rPr>
              <a:t>Business Objective</a:t>
            </a:r>
          </a:p>
          <a:p>
            <a:r>
              <a:rPr lang="en-US" dirty="0">
                <a:solidFill>
                  <a:schemeClr val="tx1"/>
                </a:solidFill>
              </a:rPr>
              <a:t>Data Collection &amp; Details</a:t>
            </a:r>
          </a:p>
          <a:p>
            <a:r>
              <a:rPr lang="en-US" dirty="0">
                <a:solidFill>
                  <a:schemeClr val="tx1"/>
                </a:solidFill>
              </a:rPr>
              <a:t>Exploratory Data Analysis</a:t>
            </a:r>
          </a:p>
          <a:p>
            <a:r>
              <a:rPr lang="en-US" dirty="0">
                <a:solidFill>
                  <a:schemeClr val="tx1"/>
                </a:solidFill>
              </a:rPr>
              <a:t>Visualizations</a:t>
            </a:r>
          </a:p>
          <a:p>
            <a:r>
              <a:rPr lang="en-US" dirty="0">
                <a:solidFill>
                  <a:schemeClr val="tx1"/>
                </a:solidFill>
              </a:rPr>
              <a:t>Modeling </a:t>
            </a:r>
          </a:p>
          <a:p>
            <a:r>
              <a:rPr lang="en-US" dirty="0">
                <a:solidFill>
                  <a:schemeClr val="tx1"/>
                </a:solidFill>
              </a:rPr>
              <a:t>Evaluation</a:t>
            </a:r>
          </a:p>
          <a:p>
            <a:r>
              <a:rPr lang="en-US" dirty="0">
                <a:solidFill>
                  <a:schemeClr val="tx1"/>
                </a:solidFill>
              </a:rPr>
              <a:t>Deployment</a:t>
            </a:r>
          </a:p>
          <a:p>
            <a:r>
              <a:rPr lang="en-US" dirty="0"/>
              <a:t>Result and Evaluation</a:t>
            </a:r>
          </a:p>
          <a:p>
            <a:r>
              <a:rPr lang="en-US" dirty="0"/>
              <a:t>Future Work</a:t>
            </a:r>
          </a:p>
          <a:p>
            <a:r>
              <a:rPr lang="en-US" dirty="0"/>
              <a:t>Conclusion</a:t>
            </a:r>
          </a:p>
          <a:p>
            <a:endParaRPr lang="en-US" dirty="0">
              <a:solidFill>
                <a:schemeClr val="tx1"/>
              </a:solidFill>
            </a:endParaRP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491154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D883-6652-F55C-319E-9AC96D07FB3D}"/>
              </a:ext>
            </a:extLst>
          </p:cNvPr>
          <p:cNvSpPr>
            <a:spLocks noGrp="1"/>
          </p:cNvSpPr>
          <p:nvPr>
            <p:ph type="title"/>
          </p:nvPr>
        </p:nvSpPr>
        <p:spPr>
          <a:xfrm>
            <a:off x="4144095" y="318247"/>
            <a:ext cx="3903805" cy="632011"/>
          </a:xfrm>
        </p:spPr>
        <p:txBody>
          <a:bodyPr/>
          <a:lstStyle/>
          <a:p>
            <a:r>
              <a:rPr lang="en-US" sz="2800" b="1" dirty="0"/>
              <a:t>2. LOGISTIC MODEL :</a:t>
            </a:r>
          </a:p>
        </p:txBody>
      </p:sp>
      <p:pic>
        <p:nvPicPr>
          <p:cNvPr id="5" name="Content Placeholder 4">
            <a:extLst>
              <a:ext uri="{FF2B5EF4-FFF2-40B4-BE49-F238E27FC236}">
                <a16:creationId xmlns:a16="http://schemas.microsoft.com/office/drawing/2014/main" id="{8E45662F-61FB-6916-C2D1-62926D57A2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2642" y="1218918"/>
            <a:ext cx="5966715" cy="5437810"/>
          </a:xfrm>
        </p:spPr>
      </p:pic>
    </p:spTree>
    <p:extLst>
      <p:ext uri="{BB962C8B-B14F-4D97-AF65-F5344CB8AC3E}">
        <p14:creationId xmlns:p14="http://schemas.microsoft.com/office/powerpoint/2010/main" val="2077657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76F9-CD8A-2569-844C-1447E93520E9}"/>
              </a:ext>
            </a:extLst>
          </p:cNvPr>
          <p:cNvSpPr>
            <a:spLocks noGrp="1"/>
          </p:cNvSpPr>
          <p:nvPr>
            <p:ph type="title"/>
          </p:nvPr>
        </p:nvSpPr>
        <p:spPr>
          <a:xfrm>
            <a:off x="4378217" y="181264"/>
            <a:ext cx="3435563" cy="506506"/>
          </a:xfrm>
        </p:spPr>
        <p:txBody>
          <a:bodyPr/>
          <a:lstStyle/>
          <a:p>
            <a:r>
              <a:rPr lang="en-US" sz="2800" b="1" i="1" dirty="0"/>
              <a:t>3. DECISION TREE :</a:t>
            </a:r>
          </a:p>
        </p:txBody>
      </p:sp>
      <p:pic>
        <p:nvPicPr>
          <p:cNvPr id="9" name="Content Placeholder 8">
            <a:extLst>
              <a:ext uri="{FF2B5EF4-FFF2-40B4-BE49-F238E27FC236}">
                <a16:creationId xmlns:a16="http://schemas.microsoft.com/office/drawing/2014/main" id="{F7891525-2417-16ED-3535-24D43C841C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8340" y="919217"/>
            <a:ext cx="6015319" cy="5757519"/>
          </a:xfrm>
        </p:spPr>
      </p:pic>
    </p:spTree>
    <p:extLst>
      <p:ext uri="{BB962C8B-B14F-4D97-AF65-F5344CB8AC3E}">
        <p14:creationId xmlns:p14="http://schemas.microsoft.com/office/powerpoint/2010/main" val="3601810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EEA0-A2F6-1CBE-2899-EE492A4BA46B}"/>
              </a:ext>
            </a:extLst>
          </p:cNvPr>
          <p:cNvSpPr>
            <a:spLocks noGrp="1"/>
          </p:cNvSpPr>
          <p:nvPr>
            <p:ph type="title"/>
          </p:nvPr>
        </p:nvSpPr>
        <p:spPr>
          <a:xfrm>
            <a:off x="3866123" y="138953"/>
            <a:ext cx="4459753" cy="676835"/>
          </a:xfrm>
        </p:spPr>
        <p:txBody>
          <a:bodyPr/>
          <a:lstStyle/>
          <a:p>
            <a:r>
              <a:rPr lang="en-US" sz="3200" b="1" i="1" dirty="0"/>
              <a:t>4. RANDOM FOREST :</a:t>
            </a:r>
          </a:p>
        </p:txBody>
      </p:sp>
      <p:pic>
        <p:nvPicPr>
          <p:cNvPr id="5" name="Content Placeholder 4">
            <a:extLst>
              <a:ext uri="{FF2B5EF4-FFF2-40B4-BE49-F238E27FC236}">
                <a16:creationId xmlns:a16="http://schemas.microsoft.com/office/drawing/2014/main" id="{A318938D-549B-BD9E-2FC5-651F5E135A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8694" y="891118"/>
            <a:ext cx="6194612" cy="5827929"/>
          </a:xfrm>
        </p:spPr>
      </p:pic>
    </p:spTree>
    <p:extLst>
      <p:ext uri="{BB962C8B-B14F-4D97-AF65-F5344CB8AC3E}">
        <p14:creationId xmlns:p14="http://schemas.microsoft.com/office/powerpoint/2010/main" val="2578780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0C488-E0B9-9639-E72F-C9B1C7EDB733}"/>
              </a:ext>
            </a:extLst>
          </p:cNvPr>
          <p:cNvSpPr>
            <a:spLocks noGrp="1"/>
          </p:cNvSpPr>
          <p:nvPr>
            <p:ph type="title"/>
          </p:nvPr>
        </p:nvSpPr>
        <p:spPr>
          <a:xfrm>
            <a:off x="2649396" y="275665"/>
            <a:ext cx="6893207" cy="667870"/>
          </a:xfrm>
        </p:spPr>
        <p:txBody>
          <a:bodyPr/>
          <a:lstStyle/>
          <a:p>
            <a:r>
              <a:rPr lang="en-US" sz="3200" b="1" i="1" dirty="0"/>
              <a:t>4. GRADIENT BOOSTING MODEL :</a:t>
            </a:r>
          </a:p>
        </p:txBody>
      </p:sp>
      <p:pic>
        <p:nvPicPr>
          <p:cNvPr id="5" name="Content Placeholder 4">
            <a:extLst>
              <a:ext uri="{FF2B5EF4-FFF2-40B4-BE49-F238E27FC236}">
                <a16:creationId xmlns:a16="http://schemas.microsoft.com/office/drawing/2014/main" id="{F7AB35D6-0506-B067-7BC6-F951294253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4881" y="1030201"/>
            <a:ext cx="5782235" cy="5552134"/>
          </a:xfrm>
        </p:spPr>
      </p:pic>
    </p:spTree>
    <p:extLst>
      <p:ext uri="{BB962C8B-B14F-4D97-AF65-F5344CB8AC3E}">
        <p14:creationId xmlns:p14="http://schemas.microsoft.com/office/powerpoint/2010/main" val="2422911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90A83-F3DE-4C91-9DBE-AEFD87E847F7}"/>
              </a:ext>
            </a:extLst>
          </p:cNvPr>
          <p:cNvSpPr>
            <a:spLocks noGrp="1"/>
          </p:cNvSpPr>
          <p:nvPr>
            <p:ph type="title"/>
          </p:nvPr>
        </p:nvSpPr>
        <p:spPr>
          <a:xfrm>
            <a:off x="3891009" y="289112"/>
            <a:ext cx="4409982" cy="640976"/>
          </a:xfrm>
        </p:spPr>
        <p:txBody>
          <a:bodyPr/>
          <a:lstStyle/>
          <a:p>
            <a:r>
              <a:rPr lang="en-US" sz="3200" b="1" i="1" dirty="0"/>
              <a:t>6. LGBM CLASSIFIER :</a:t>
            </a:r>
            <a:endParaRPr lang="en-US" b="1" i="1" dirty="0"/>
          </a:p>
        </p:txBody>
      </p:sp>
      <p:pic>
        <p:nvPicPr>
          <p:cNvPr id="5" name="Content Placeholder 4">
            <a:extLst>
              <a:ext uri="{FF2B5EF4-FFF2-40B4-BE49-F238E27FC236}">
                <a16:creationId xmlns:a16="http://schemas.microsoft.com/office/drawing/2014/main" id="{941C19F8-3CFD-670A-C0E9-E4EC15393B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9753" y="1005312"/>
            <a:ext cx="6732493" cy="5690654"/>
          </a:xfrm>
        </p:spPr>
      </p:pic>
    </p:spTree>
    <p:extLst>
      <p:ext uri="{BB962C8B-B14F-4D97-AF65-F5344CB8AC3E}">
        <p14:creationId xmlns:p14="http://schemas.microsoft.com/office/powerpoint/2010/main" val="4059103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B9180-23E8-AE20-95E2-F35F2C4517F8}"/>
              </a:ext>
            </a:extLst>
          </p:cNvPr>
          <p:cNvSpPr>
            <a:spLocks noGrp="1"/>
          </p:cNvSpPr>
          <p:nvPr>
            <p:ph type="title"/>
          </p:nvPr>
        </p:nvSpPr>
        <p:spPr>
          <a:xfrm>
            <a:off x="3617585" y="230295"/>
            <a:ext cx="4956830" cy="649941"/>
          </a:xfrm>
        </p:spPr>
        <p:txBody>
          <a:bodyPr/>
          <a:lstStyle/>
          <a:p>
            <a:r>
              <a:rPr lang="en-US" sz="2800" b="1" i="1" dirty="0"/>
              <a:t>COMPARING THE MODELS :</a:t>
            </a:r>
          </a:p>
        </p:txBody>
      </p:sp>
      <p:pic>
        <p:nvPicPr>
          <p:cNvPr id="5" name="Content Placeholder 4">
            <a:extLst>
              <a:ext uri="{FF2B5EF4-FFF2-40B4-BE49-F238E27FC236}">
                <a16:creationId xmlns:a16="http://schemas.microsoft.com/office/drawing/2014/main" id="{5EF3383B-CDEC-529D-8A36-769B0CFEB6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9805" y="962548"/>
            <a:ext cx="8309630" cy="1906158"/>
          </a:xfrm>
        </p:spPr>
      </p:pic>
      <p:pic>
        <p:nvPicPr>
          <p:cNvPr id="7" name="Picture 6">
            <a:extLst>
              <a:ext uri="{FF2B5EF4-FFF2-40B4-BE49-F238E27FC236}">
                <a16:creationId xmlns:a16="http://schemas.microsoft.com/office/drawing/2014/main" id="{1A6AE178-C3F4-1541-1A40-76C10225C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4558" y="2976176"/>
            <a:ext cx="5962884" cy="3682387"/>
          </a:xfrm>
          <a:prstGeom prst="rect">
            <a:avLst/>
          </a:prstGeom>
        </p:spPr>
      </p:pic>
    </p:spTree>
    <p:extLst>
      <p:ext uri="{BB962C8B-B14F-4D97-AF65-F5344CB8AC3E}">
        <p14:creationId xmlns:p14="http://schemas.microsoft.com/office/powerpoint/2010/main" val="1647271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ABB0-F144-4783-D3E4-99C039946A2A}"/>
              </a:ext>
            </a:extLst>
          </p:cNvPr>
          <p:cNvSpPr>
            <a:spLocks noGrp="1"/>
          </p:cNvSpPr>
          <p:nvPr>
            <p:ph type="title"/>
          </p:nvPr>
        </p:nvSpPr>
        <p:spPr>
          <a:xfrm>
            <a:off x="868350" y="348657"/>
            <a:ext cx="10485449" cy="1342032"/>
          </a:xfrm>
        </p:spPr>
        <p:txBody>
          <a:bodyPr/>
          <a:lstStyle/>
          <a:p>
            <a:pPr algn="ctr"/>
            <a:r>
              <a:rPr lang="en-IN" b="1" u="sng" dirty="0">
                <a:solidFill>
                  <a:schemeClr val="tx1"/>
                </a:solidFill>
                <a:latin typeface="Eras Bold ITC" panose="020B0907030504020204" pitchFamily="34" charset="0"/>
              </a:rPr>
              <a:t>Deployment</a:t>
            </a:r>
            <a:r>
              <a:rPr lang="en-IN" b="1" dirty="0">
                <a:solidFill>
                  <a:schemeClr val="tx1"/>
                </a:solidFill>
                <a:latin typeface="Eras Bold ITC" panose="020B0907030504020204" pitchFamily="34" charset="0"/>
              </a:rPr>
              <a:t> :</a:t>
            </a:r>
          </a:p>
        </p:txBody>
      </p:sp>
      <p:pic>
        <p:nvPicPr>
          <p:cNvPr id="18434" name="Picture 2" descr="Deployment and infrastructure for a bootstrapped webapp with 150k monthly  visits | Caspar von Wrede">
            <a:extLst>
              <a:ext uri="{FF2B5EF4-FFF2-40B4-BE49-F238E27FC236}">
                <a16:creationId xmlns:a16="http://schemas.microsoft.com/office/drawing/2014/main" id="{113BFE85-2CF6-341D-0375-1D544523C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470" y="1831432"/>
            <a:ext cx="7287208" cy="4627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724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9B83-1B8F-26A2-6261-A55AD959675D}"/>
              </a:ext>
            </a:extLst>
          </p:cNvPr>
          <p:cNvSpPr>
            <a:spLocks noGrp="1"/>
          </p:cNvSpPr>
          <p:nvPr>
            <p:ph type="title"/>
          </p:nvPr>
        </p:nvSpPr>
        <p:spPr>
          <a:xfrm>
            <a:off x="1865520" y="363071"/>
            <a:ext cx="7422124" cy="838200"/>
          </a:xfrm>
        </p:spPr>
        <p:txBody>
          <a:bodyPr/>
          <a:lstStyle/>
          <a:p>
            <a:r>
              <a:rPr lang="en-US" b="1" u="sng" dirty="0"/>
              <a:t>The drug suggestion system</a:t>
            </a:r>
          </a:p>
        </p:txBody>
      </p:sp>
      <p:sp>
        <p:nvSpPr>
          <p:cNvPr id="3" name="Content Placeholder 2">
            <a:extLst>
              <a:ext uri="{FF2B5EF4-FFF2-40B4-BE49-F238E27FC236}">
                <a16:creationId xmlns:a16="http://schemas.microsoft.com/office/drawing/2014/main" id="{8F0B1BAD-8EEE-7C17-D20C-202A30CDD7B2}"/>
              </a:ext>
            </a:extLst>
          </p:cNvPr>
          <p:cNvSpPr>
            <a:spLocks noGrp="1"/>
          </p:cNvSpPr>
          <p:nvPr>
            <p:ph idx="1"/>
          </p:nvPr>
        </p:nvSpPr>
        <p:spPr>
          <a:xfrm>
            <a:off x="1430732" y="1990165"/>
            <a:ext cx="8291700" cy="4195481"/>
          </a:xfrm>
        </p:spPr>
        <p:txBody>
          <a:bodyPr/>
          <a:lstStyle/>
          <a:p>
            <a:r>
              <a:rPr lang="en-US" dirty="0"/>
              <a:t>The drug suggestion system was based on SVM algorithm.</a:t>
            </a:r>
          </a:p>
          <a:p>
            <a:endParaRPr lang="en-US" dirty="0"/>
          </a:p>
          <a:p>
            <a:r>
              <a:rPr lang="en-US" dirty="0"/>
              <a:t>The algorithm took into account patient condition, medical history, and drug interactions.</a:t>
            </a:r>
          </a:p>
          <a:p>
            <a:endParaRPr lang="en-US" dirty="0"/>
          </a:p>
          <a:p>
            <a:r>
              <a:rPr lang="en-US" dirty="0"/>
              <a:t>The accuracy of the system was 95%</a:t>
            </a:r>
          </a:p>
        </p:txBody>
      </p:sp>
    </p:spTree>
    <p:extLst>
      <p:ext uri="{BB962C8B-B14F-4D97-AF65-F5344CB8AC3E}">
        <p14:creationId xmlns:p14="http://schemas.microsoft.com/office/powerpoint/2010/main" val="1248074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2DE1-1319-5B57-2BA3-1C23D2B6BE2C}"/>
              </a:ext>
            </a:extLst>
          </p:cNvPr>
          <p:cNvSpPr>
            <a:spLocks noGrp="1"/>
          </p:cNvSpPr>
          <p:nvPr>
            <p:ph type="title"/>
          </p:nvPr>
        </p:nvSpPr>
        <p:spPr>
          <a:xfrm>
            <a:off x="685317" y="313765"/>
            <a:ext cx="4901489" cy="980872"/>
          </a:xfrm>
        </p:spPr>
        <p:txBody>
          <a:bodyPr/>
          <a:lstStyle/>
          <a:p>
            <a:r>
              <a:rPr lang="en-IN" b="1" i="1" dirty="0">
                <a:solidFill>
                  <a:schemeClr val="tx1"/>
                </a:solidFill>
                <a:latin typeface="Arial Black" panose="020B0A04020102020204" pitchFamily="34" charset="0"/>
              </a:rPr>
              <a:t>DEPLOYMENT :</a:t>
            </a:r>
          </a:p>
        </p:txBody>
      </p:sp>
      <p:pic>
        <p:nvPicPr>
          <p:cNvPr id="6" name="Content Placeholder 5">
            <a:extLst>
              <a:ext uri="{FF2B5EF4-FFF2-40B4-BE49-F238E27FC236}">
                <a16:creationId xmlns:a16="http://schemas.microsoft.com/office/drawing/2014/main" id="{08D6331E-D3AA-FBC6-F082-29F692A36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317" y="2391797"/>
            <a:ext cx="5305834" cy="3576918"/>
          </a:xfrm>
        </p:spPr>
      </p:pic>
      <p:sp>
        <p:nvSpPr>
          <p:cNvPr id="7" name="TextBox 6">
            <a:extLst>
              <a:ext uri="{FF2B5EF4-FFF2-40B4-BE49-F238E27FC236}">
                <a16:creationId xmlns:a16="http://schemas.microsoft.com/office/drawing/2014/main" id="{C02EDA4A-F080-B1B8-92D9-36876076B8F4}"/>
              </a:ext>
            </a:extLst>
          </p:cNvPr>
          <p:cNvSpPr txBox="1"/>
          <p:nvPr/>
        </p:nvSpPr>
        <p:spPr>
          <a:xfrm>
            <a:off x="685317" y="1568824"/>
            <a:ext cx="2371162" cy="369332"/>
          </a:xfrm>
          <a:prstGeom prst="rect">
            <a:avLst/>
          </a:prstGeom>
          <a:noFill/>
        </p:spPr>
        <p:txBody>
          <a:bodyPr wrap="none" rtlCol="0">
            <a:spAutoFit/>
          </a:bodyPr>
          <a:lstStyle/>
          <a:p>
            <a:r>
              <a:rPr lang="en-US" dirty="0"/>
              <a:t>Case 1 : Depression</a:t>
            </a:r>
          </a:p>
        </p:txBody>
      </p:sp>
      <p:pic>
        <p:nvPicPr>
          <p:cNvPr id="9" name="Picture 8">
            <a:extLst>
              <a:ext uri="{FF2B5EF4-FFF2-40B4-BE49-F238E27FC236}">
                <a16:creationId xmlns:a16="http://schemas.microsoft.com/office/drawing/2014/main" id="{C8C67324-0BF1-47E2-0D4C-2A1D2482C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851" y="2391797"/>
            <a:ext cx="5522085" cy="3576918"/>
          </a:xfrm>
          <a:prstGeom prst="rect">
            <a:avLst/>
          </a:prstGeom>
        </p:spPr>
      </p:pic>
      <p:sp>
        <p:nvSpPr>
          <p:cNvPr id="10" name="TextBox 9">
            <a:extLst>
              <a:ext uri="{FF2B5EF4-FFF2-40B4-BE49-F238E27FC236}">
                <a16:creationId xmlns:a16="http://schemas.microsoft.com/office/drawing/2014/main" id="{15A4F47E-8F54-F7A2-63A3-96ABACFAB55A}"/>
              </a:ext>
            </a:extLst>
          </p:cNvPr>
          <p:cNvSpPr txBox="1"/>
          <p:nvPr/>
        </p:nvSpPr>
        <p:spPr>
          <a:xfrm>
            <a:off x="6200851" y="1568824"/>
            <a:ext cx="2156360" cy="369332"/>
          </a:xfrm>
          <a:prstGeom prst="rect">
            <a:avLst/>
          </a:prstGeom>
          <a:noFill/>
        </p:spPr>
        <p:txBody>
          <a:bodyPr wrap="none" rtlCol="0">
            <a:spAutoFit/>
          </a:bodyPr>
          <a:lstStyle/>
          <a:p>
            <a:r>
              <a:rPr lang="en-US" dirty="0"/>
              <a:t>Case 2 : Diabetes</a:t>
            </a:r>
          </a:p>
        </p:txBody>
      </p:sp>
    </p:spTree>
    <p:extLst>
      <p:ext uri="{BB962C8B-B14F-4D97-AF65-F5344CB8AC3E}">
        <p14:creationId xmlns:p14="http://schemas.microsoft.com/office/powerpoint/2010/main" val="1067621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80EB-FD95-A472-5D91-2C7B89525A2E}"/>
              </a:ext>
            </a:extLst>
          </p:cNvPr>
          <p:cNvSpPr>
            <a:spLocks noGrp="1"/>
          </p:cNvSpPr>
          <p:nvPr>
            <p:ph type="title"/>
          </p:nvPr>
        </p:nvSpPr>
        <p:spPr>
          <a:xfrm>
            <a:off x="3111079" y="407895"/>
            <a:ext cx="5969842" cy="775447"/>
          </a:xfrm>
        </p:spPr>
        <p:txBody>
          <a:bodyPr/>
          <a:lstStyle/>
          <a:p>
            <a:r>
              <a:rPr lang="en-US" b="1" dirty="0"/>
              <a:t>Results and Evaluation</a:t>
            </a:r>
          </a:p>
        </p:txBody>
      </p:sp>
      <p:sp>
        <p:nvSpPr>
          <p:cNvPr id="3" name="Content Placeholder 2">
            <a:extLst>
              <a:ext uri="{FF2B5EF4-FFF2-40B4-BE49-F238E27FC236}">
                <a16:creationId xmlns:a16="http://schemas.microsoft.com/office/drawing/2014/main" id="{0A44B7FB-A219-2FC3-9067-C457AC0EF453}"/>
              </a:ext>
            </a:extLst>
          </p:cNvPr>
          <p:cNvSpPr>
            <a:spLocks noGrp="1"/>
          </p:cNvSpPr>
          <p:nvPr>
            <p:ph idx="1"/>
          </p:nvPr>
        </p:nvSpPr>
        <p:spPr>
          <a:xfrm>
            <a:off x="1959115" y="1981201"/>
            <a:ext cx="8273770" cy="4329952"/>
          </a:xfrm>
        </p:spPr>
        <p:txBody>
          <a:bodyPr/>
          <a:lstStyle/>
          <a:p>
            <a:r>
              <a:rPr lang="en-US" dirty="0"/>
              <a:t>The results showed that the machine learning model and drug suggestion system were effective in predicting patient conditions and suggesting appropriate drugs.</a:t>
            </a:r>
          </a:p>
          <a:p>
            <a:endParaRPr lang="en-US" dirty="0"/>
          </a:p>
          <a:p>
            <a:r>
              <a:rPr lang="en-US" dirty="0"/>
              <a:t>Evaluation metrics used included accuracy, precision, and recall.</a:t>
            </a:r>
          </a:p>
          <a:p>
            <a:endParaRPr lang="en-US" dirty="0"/>
          </a:p>
          <a:p>
            <a:r>
              <a:rPr lang="en-US" dirty="0"/>
              <a:t>Limitations of the project included the size of the dataset and the lack of diversity in patient demographics.</a:t>
            </a:r>
          </a:p>
        </p:txBody>
      </p:sp>
    </p:spTree>
    <p:extLst>
      <p:ext uri="{BB962C8B-B14F-4D97-AF65-F5344CB8AC3E}">
        <p14:creationId xmlns:p14="http://schemas.microsoft.com/office/powerpoint/2010/main" val="2778879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B041-873C-E2D0-1DCA-6F4E663170C7}"/>
              </a:ext>
            </a:extLst>
          </p:cNvPr>
          <p:cNvSpPr>
            <a:spLocks noGrp="1"/>
          </p:cNvSpPr>
          <p:nvPr>
            <p:ph type="title"/>
          </p:nvPr>
        </p:nvSpPr>
        <p:spPr>
          <a:xfrm>
            <a:off x="4034280" y="284425"/>
            <a:ext cx="4123438" cy="990600"/>
          </a:xfrm>
        </p:spPr>
        <p:txBody>
          <a:bodyPr/>
          <a:lstStyle/>
          <a:p>
            <a:pPr algn="ctr"/>
            <a:r>
              <a:rPr lang="en-US" sz="5400" b="1" dirty="0"/>
              <a:t>OVERVIEW :</a:t>
            </a:r>
          </a:p>
        </p:txBody>
      </p:sp>
      <p:sp>
        <p:nvSpPr>
          <p:cNvPr id="3" name="Content Placeholder 2">
            <a:extLst>
              <a:ext uri="{FF2B5EF4-FFF2-40B4-BE49-F238E27FC236}">
                <a16:creationId xmlns:a16="http://schemas.microsoft.com/office/drawing/2014/main" id="{02271D99-9D79-1D4A-3CA6-FF91B3183702}"/>
              </a:ext>
            </a:extLst>
          </p:cNvPr>
          <p:cNvSpPr>
            <a:spLocks noGrp="1"/>
          </p:cNvSpPr>
          <p:nvPr>
            <p:ph idx="1"/>
          </p:nvPr>
        </p:nvSpPr>
        <p:spPr>
          <a:xfrm>
            <a:off x="1806387" y="2133600"/>
            <a:ext cx="8579223" cy="4085870"/>
          </a:xfrm>
        </p:spPr>
        <p:txBody>
          <a:bodyPr>
            <a:normAutofit/>
          </a:bodyPr>
          <a:lstStyle/>
          <a:p>
            <a:r>
              <a:rPr lang="en-US" dirty="0"/>
              <a:t>The objective of the project is to predict patient conditions based on reviews and suggest appropriate drugs.</a:t>
            </a:r>
          </a:p>
          <a:p>
            <a:endParaRPr lang="en-US" dirty="0"/>
          </a:p>
          <a:p>
            <a:r>
              <a:rPr lang="en-US" dirty="0"/>
              <a:t>The benefits of the project include improved patient outcomes, reduced healthcare costs, and increased efficiency.</a:t>
            </a:r>
          </a:p>
          <a:p>
            <a:endParaRPr lang="en-US" dirty="0"/>
          </a:p>
          <a:p>
            <a:r>
              <a:rPr lang="en-US" dirty="0"/>
              <a:t>The methodology used for the project involved data collection, data analysis, and machine learning.</a:t>
            </a:r>
          </a:p>
        </p:txBody>
      </p:sp>
    </p:spTree>
    <p:extLst>
      <p:ext uri="{BB962C8B-B14F-4D97-AF65-F5344CB8AC3E}">
        <p14:creationId xmlns:p14="http://schemas.microsoft.com/office/powerpoint/2010/main" val="21791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C47B-7DFF-130D-544F-60B1088023D4}"/>
              </a:ext>
            </a:extLst>
          </p:cNvPr>
          <p:cNvSpPr>
            <a:spLocks noGrp="1"/>
          </p:cNvSpPr>
          <p:nvPr>
            <p:ph type="title"/>
          </p:nvPr>
        </p:nvSpPr>
        <p:spPr>
          <a:xfrm>
            <a:off x="4343726" y="367554"/>
            <a:ext cx="3504548" cy="820270"/>
          </a:xfrm>
        </p:spPr>
        <p:txBody>
          <a:bodyPr/>
          <a:lstStyle/>
          <a:p>
            <a:r>
              <a:rPr lang="en-US" b="1" dirty="0"/>
              <a:t>Future Work</a:t>
            </a:r>
          </a:p>
        </p:txBody>
      </p:sp>
      <p:sp>
        <p:nvSpPr>
          <p:cNvPr id="3" name="Content Placeholder 2">
            <a:extLst>
              <a:ext uri="{FF2B5EF4-FFF2-40B4-BE49-F238E27FC236}">
                <a16:creationId xmlns:a16="http://schemas.microsoft.com/office/drawing/2014/main" id="{70FE2175-BBD5-7700-DF2F-5E0820C58DE3}"/>
              </a:ext>
            </a:extLst>
          </p:cNvPr>
          <p:cNvSpPr>
            <a:spLocks noGrp="1"/>
          </p:cNvSpPr>
          <p:nvPr>
            <p:ph idx="1"/>
          </p:nvPr>
        </p:nvSpPr>
        <p:spPr>
          <a:xfrm>
            <a:off x="2488032" y="1864658"/>
            <a:ext cx="7215935" cy="4195481"/>
          </a:xfrm>
        </p:spPr>
        <p:txBody>
          <a:bodyPr/>
          <a:lstStyle/>
          <a:p>
            <a:r>
              <a:rPr lang="en-US" dirty="0"/>
              <a:t>Future work could include incorporating more data sources to increase the size and diversity of the dataset.</a:t>
            </a:r>
          </a:p>
          <a:p>
            <a:endParaRPr lang="en-US" dirty="0"/>
          </a:p>
          <a:p>
            <a:r>
              <a:rPr lang="en-US" dirty="0"/>
              <a:t>Improvements could also be made to the machine learning model and drug suggestion system to increase accuracy and efficiency.</a:t>
            </a:r>
          </a:p>
        </p:txBody>
      </p:sp>
    </p:spTree>
    <p:extLst>
      <p:ext uri="{BB962C8B-B14F-4D97-AF65-F5344CB8AC3E}">
        <p14:creationId xmlns:p14="http://schemas.microsoft.com/office/powerpoint/2010/main" val="1615393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9ED8-1FEE-7BD0-A8EE-41A05D252D38}"/>
              </a:ext>
            </a:extLst>
          </p:cNvPr>
          <p:cNvSpPr>
            <a:spLocks noGrp="1"/>
          </p:cNvSpPr>
          <p:nvPr>
            <p:ph type="title"/>
          </p:nvPr>
        </p:nvSpPr>
        <p:spPr>
          <a:xfrm>
            <a:off x="4043408" y="381001"/>
            <a:ext cx="4105183" cy="927847"/>
          </a:xfrm>
        </p:spPr>
        <p:txBody>
          <a:bodyPr/>
          <a:lstStyle/>
          <a:p>
            <a:r>
              <a:rPr lang="en-US" b="1" dirty="0"/>
              <a:t>CONCLUSION :</a:t>
            </a:r>
          </a:p>
        </p:txBody>
      </p:sp>
      <p:sp>
        <p:nvSpPr>
          <p:cNvPr id="3" name="Content Placeholder 2">
            <a:extLst>
              <a:ext uri="{FF2B5EF4-FFF2-40B4-BE49-F238E27FC236}">
                <a16:creationId xmlns:a16="http://schemas.microsoft.com/office/drawing/2014/main" id="{8946A3D8-DF1E-3940-C435-7540EEAD8E74}"/>
              </a:ext>
            </a:extLst>
          </p:cNvPr>
          <p:cNvSpPr>
            <a:spLocks noGrp="1"/>
          </p:cNvSpPr>
          <p:nvPr>
            <p:ph idx="1"/>
          </p:nvPr>
        </p:nvSpPr>
        <p:spPr>
          <a:xfrm>
            <a:off x="2505961" y="2209800"/>
            <a:ext cx="7180076" cy="4267199"/>
          </a:xfrm>
        </p:spPr>
        <p:txBody>
          <a:bodyPr/>
          <a:lstStyle/>
          <a:p>
            <a:r>
              <a:rPr lang="en-US" dirty="0"/>
              <a:t>In conclusion, the project was successful in predicting patient conditions and suggesting appropriate drugs.</a:t>
            </a:r>
          </a:p>
          <a:p>
            <a:endParaRPr lang="en-US" dirty="0"/>
          </a:p>
          <a:p>
            <a:r>
              <a:rPr lang="en-US" dirty="0"/>
              <a:t>The project has important implications for the healthcare industry and has the potential to improve patient outcomes and reduce healthcare costs.</a:t>
            </a:r>
          </a:p>
        </p:txBody>
      </p:sp>
    </p:spTree>
    <p:extLst>
      <p:ext uri="{BB962C8B-B14F-4D97-AF65-F5344CB8AC3E}">
        <p14:creationId xmlns:p14="http://schemas.microsoft.com/office/powerpoint/2010/main" val="1932185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descr="Thankyou - Powerpoint Presentation Thank You Transparent PNG - 418x394 -  Free Download on NicePNG">
            <a:extLst>
              <a:ext uri="{FF2B5EF4-FFF2-40B4-BE49-F238E27FC236}">
                <a16:creationId xmlns:a16="http://schemas.microsoft.com/office/drawing/2014/main" id="{4032F466-9AF1-C0BF-1C42-EC0BDB74A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83" y="1239227"/>
            <a:ext cx="11936086"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50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FEBB-7E88-63F6-821F-1F142A54C707}"/>
              </a:ext>
            </a:extLst>
          </p:cNvPr>
          <p:cNvSpPr>
            <a:spLocks noGrp="1"/>
          </p:cNvSpPr>
          <p:nvPr>
            <p:ph type="title"/>
          </p:nvPr>
        </p:nvSpPr>
        <p:spPr>
          <a:xfrm>
            <a:off x="285750" y="246591"/>
            <a:ext cx="5667375" cy="1507067"/>
          </a:xfrm>
        </p:spPr>
        <p:txBody>
          <a:bodyPr/>
          <a:lstStyle/>
          <a:p>
            <a:pPr algn="ctr"/>
            <a:r>
              <a:rPr lang="en-IN" b="1" u="sng" dirty="0">
                <a:solidFill>
                  <a:schemeClr val="tx1"/>
                </a:solidFill>
              </a:rPr>
              <a:t>Business</a:t>
            </a:r>
            <a:r>
              <a:rPr lang="en-IN" b="1" i="1" u="sng" dirty="0">
                <a:solidFill>
                  <a:schemeClr val="tx1"/>
                </a:solidFill>
              </a:rPr>
              <a:t> </a:t>
            </a:r>
            <a:r>
              <a:rPr lang="en-IN" b="1" u="sng" dirty="0">
                <a:solidFill>
                  <a:schemeClr val="tx1"/>
                </a:solidFill>
              </a:rPr>
              <a:t>Objective</a:t>
            </a:r>
            <a:r>
              <a:rPr lang="en-IN" b="1" i="1" u="sng" dirty="0">
                <a:solidFill>
                  <a:schemeClr val="tx1"/>
                </a:solidFill>
              </a:rPr>
              <a:t> </a:t>
            </a:r>
            <a:r>
              <a:rPr lang="en-IN" b="1" u="sng" dirty="0">
                <a:solidFill>
                  <a:schemeClr val="tx1"/>
                </a:solidFill>
              </a:rPr>
              <a:t>:</a:t>
            </a:r>
          </a:p>
        </p:txBody>
      </p:sp>
      <p:sp>
        <p:nvSpPr>
          <p:cNvPr id="3" name="Content Placeholder 2">
            <a:extLst>
              <a:ext uri="{FF2B5EF4-FFF2-40B4-BE49-F238E27FC236}">
                <a16:creationId xmlns:a16="http://schemas.microsoft.com/office/drawing/2014/main" id="{9BE98E3C-4624-E788-5366-57B3DBFEC375}"/>
              </a:ext>
            </a:extLst>
          </p:cNvPr>
          <p:cNvSpPr>
            <a:spLocks noGrp="1"/>
          </p:cNvSpPr>
          <p:nvPr>
            <p:ph idx="1"/>
          </p:nvPr>
        </p:nvSpPr>
        <p:spPr>
          <a:xfrm>
            <a:off x="652706" y="1353672"/>
            <a:ext cx="10768329" cy="4947116"/>
          </a:xfrm>
        </p:spPr>
        <p:txBody>
          <a:bodyPr>
            <a:normAutofit/>
          </a:bodyPr>
          <a:lstStyle/>
          <a:p>
            <a:pPr marL="0" marR="0">
              <a:lnSpc>
                <a:spcPct val="115000"/>
              </a:lnSpc>
              <a:spcBef>
                <a:spcPts val="0"/>
              </a:spcBef>
              <a:spcAft>
                <a:spcPts val="0"/>
              </a:spcAft>
            </a:pPr>
            <a:r>
              <a:rPr lang="en-US" sz="1800" dirty="0">
                <a:effectLst/>
                <a:latin typeface="+mn-lt"/>
                <a:ea typeface="Arial" panose="020B0604020202020204" pitchFamily="34" charset="0"/>
              </a:rPr>
              <a:t>This is a sample dataset which consists of 161297 drug name, condition reviews and ratings from different patients and our goal is to examine how patients are feeling using the drugs their positive and negative experiences so that we can recommend him a suitable drug. By analyzing the reviews, we can understand the drug effectiveness and its side effects. </a:t>
            </a:r>
          </a:p>
          <a:p>
            <a:pPr marL="0" marR="0">
              <a:lnSpc>
                <a:spcPct val="115000"/>
              </a:lnSpc>
              <a:spcBef>
                <a:spcPts val="0"/>
              </a:spcBef>
              <a:spcAft>
                <a:spcPts val="0"/>
              </a:spcAft>
            </a:pPr>
            <a:endParaRPr lang="en-US" sz="1800" dirty="0">
              <a:effectLst/>
              <a:latin typeface="+mn-lt"/>
              <a:ea typeface="Arial" panose="020B0604020202020204" pitchFamily="34" charset="0"/>
            </a:endParaRPr>
          </a:p>
          <a:p>
            <a:pPr marL="0" marR="0"/>
            <a:r>
              <a:rPr lang="en-US" sz="1800" dirty="0">
                <a:effectLst/>
                <a:latin typeface="+mn-lt"/>
                <a:ea typeface="Arial" panose="020B0604020202020204" pitchFamily="34" charset="0"/>
              </a:rPr>
              <a:t>The dataset provides patient reviews on specific drugs along with related conditions and a 10 star patient rating reflecting overall patient satisfaction.</a:t>
            </a:r>
          </a:p>
          <a:p>
            <a:pPr marL="0" marR="0"/>
            <a:endParaRPr lang="en-US" sz="1800" dirty="0">
              <a:effectLst/>
              <a:latin typeface="+mn-lt"/>
              <a:ea typeface="Times New Roman" panose="02020603050405020304" pitchFamily="18" charset="0"/>
            </a:endParaRPr>
          </a:p>
          <a:p>
            <a:pPr marL="0" marR="0">
              <a:lnSpc>
                <a:spcPct val="115000"/>
              </a:lnSpc>
              <a:spcBef>
                <a:spcPts val="0"/>
              </a:spcBef>
              <a:spcAft>
                <a:spcPts val="0"/>
              </a:spcAft>
            </a:pPr>
            <a:r>
              <a:rPr lang="en-US" sz="1800" dirty="0">
                <a:effectLst/>
                <a:latin typeface="+mn-lt"/>
                <a:ea typeface="Arial" panose="020B0604020202020204" pitchFamily="34" charset="0"/>
              </a:rPr>
              <a:t>So in this dataset, we can see many patients conditions but we will focus only on the below, classify the below conditions from the patients reviews </a:t>
            </a:r>
          </a:p>
          <a:p>
            <a:pPr marL="0" marR="0">
              <a:lnSpc>
                <a:spcPct val="115000"/>
              </a:lnSpc>
              <a:spcBef>
                <a:spcPts val="0"/>
              </a:spcBef>
              <a:spcAft>
                <a:spcPts val="0"/>
              </a:spcAft>
            </a:pPr>
            <a:endParaRPr lang="en-US" sz="1800" dirty="0">
              <a:effectLst/>
              <a:latin typeface="+mn-lt"/>
              <a:ea typeface="Arial" panose="020B0604020202020204" pitchFamily="34" charset="0"/>
            </a:endParaRPr>
          </a:p>
          <a:p>
            <a:pPr marL="0" marR="0">
              <a:lnSpc>
                <a:spcPct val="115000"/>
              </a:lnSpc>
              <a:spcBef>
                <a:spcPts val="0"/>
              </a:spcBef>
              <a:spcAft>
                <a:spcPts val="0"/>
              </a:spcAft>
            </a:pPr>
            <a:r>
              <a:rPr lang="en-US" sz="1800" dirty="0">
                <a:effectLst/>
                <a:latin typeface="+mn-lt"/>
                <a:ea typeface="Arial" panose="020B0604020202020204" pitchFamily="34" charset="0"/>
              </a:rPr>
              <a:t>a. Depression</a:t>
            </a:r>
          </a:p>
          <a:p>
            <a:pPr marL="0" marR="0">
              <a:lnSpc>
                <a:spcPct val="115000"/>
              </a:lnSpc>
              <a:spcBef>
                <a:spcPts val="0"/>
              </a:spcBef>
              <a:spcAft>
                <a:spcPts val="0"/>
              </a:spcAft>
            </a:pPr>
            <a:r>
              <a:rPr lang="en-US" sz="1800" dirty="0">
                <a:effectLst/>
                <a:latin typeface="+mn-lt"/>
                <a:ea typeface="Arial" panose="020B0604020202020204" pitchFamily="34" charset="0"/>
              </a:rPr>
              <a:t>c. High Blood Pressure</a:t>
            </a:r>
          </a:p>
          <a:p>
            <a:pPr marL="0" marR="0">
              <a:lnSpc>
                <a:spcPct val="115000"/>
              </a:lnSpc>
              <a:spcBef>
                <a:spcPts val="0"/>
              </a:spcBef>
              <a:spcAft>
                <a:spcPts val="0"/>
              </a:spcAft>
            </a:pPr>
            <a:r>
              <a:rPr lang="en-US" sz="1800" dirty="0">
                <a:effectLst/>
                <a:latin typeface="+mn-lt"/>
                <a:ea typeface="Arial" panose="020B0604020202020204" pitchFamily="34" charset="0"/>
              </a:rPr>
              <a:t>d. Diabetes, Type 2</a:t>
            </a:r>
          </a:p>
          <a:p>
            <a:pPr algn="l"/>
            <a:endParaRPr lang="en-US" i="0" dirty="0">
              <a:solidFill>
                <a:srgbClr val="000000"/>
              </a:solidFill>
              <a:effectLst/>
              <a:latin typeface="+mn-lt"/>
            </a:endParaRPr>
          </a:p>
        </p:txBody>
      </p:sp>
    </p:spTree>
    <p:extLst>
      <p:ext uri="{BB962C8B-B14F-4D97-AF65-F5344CB8AC3E}">
        <p14:creationId xmlns:p14="http://schemas.microsoft.com/office/powerpoint/2010/main" val="494058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EA74-94BB-5CAD-C095-11BCB26DE5BC}"/>
              </a:ext>
            </a:extLst>
          </p:cNvPr>
          <p:cNvSpPr>
            <a:spLocks noGrp="1"/>
          </p:cNvSpPr>
          <p:nvPr>
            <p:ph type="title"/>
          </p:nvPr>
        </p:nvSpPr>
        <p:spPr>
          <a:xfrm>
            <a:off x="1614241" y="510582"/>
            <a:ext cx="8501309" cy="1105901"/>
          </a:xfrm>
        </p:spPr>
        <p:txBody>
          <a:bodyPr/>
          <a:lstStyle/>
          <a:p>
            <a:pPr algn="ctr"/>
            <a:r>
              <a:rPr lang="en-IN" b="1" dirty="0">
                <a:solidFill>
                  <a:schemeClr val="tx1"/>
                </a:solidFill>
              </a:rPr>
              <a:t>FLOWCHART OF PROJECT:</a:t>
            </a:r>
          </a:p>
        </p:txBody>
      </p:sp>
      <p:graphicFrame>
        <p:nvGraphicFramePr>
          <p:cNvPr id="6" name="Content Placeholder 5">
            <a:extLst>
              <a:ext uri="{FF2B5EF4-FFF2-40B4-BE49-F238E27FC236}">
                <a16:creationId xmlns:a16="http://schemas.microsoft.com/office/drawing/2014/main" id="{AE387D53-9E45-80B4-F6C3-654B5319D529}"/>
              </a:ext>
            </a:extLst>
          </p:cNvPr>
          <p:cNvGraphicFramePr>
            <a:graphicFrameLocks noGrp="1"/>
          </p:cNvGraphicFramePr>
          <p:nvPr>
            <p:ph idx="1"/>
            <p:extLst>
              <p:ext uri="{D42A27DB-BD31-4B8C-83A1-F6EECF244321}">
                <p14:modId xmlns:p14="http://schemas.microsoft.com/office/powerpoint/2010/main" val="1720703959"/>
              </p:ext>
            </p:extLst>
          </p:nvPr>
        </p:nvGraphicFramePr>
        <p:xfrm>
          <a:off x="623641" y="1616483"/>
          <a:ext cx="10515600" cy="4730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495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B9269890-5E30-4FE6-A95A-5ACE379FADBC}"/>
                                            </p:graphicEl>
                                          </p:spTgt>
                                        </p:tgtEl>
                                        <p:attrNameLst>
                                          <p:attrName>style.visibility</p:attrName>
                                        </p:attrNameLst>
                                      </p:cBhvr>
                                      <p:to>
                                        <p:strVal val="visible"/>
                                      </p:to>
                                    </p:set>
                                    <p:animEffect transition="in" filter="fade">
                                      <p:cBhvr>
                                        <p:cTn id="7" dur="500"/>
                                        <p:tgtEl>
                                          <p:spTgt spid="6">
                                            <p:graphicEl>
                                              <a:dgm id="{B9269890-5E30-4FE6-A95A-5ACE379FADB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4906B7E4-3A5D-47EF-8CC1-09AB89B97E2D}"/>
                                            </p:graphicEl>
                                          </p:spTgt>
                                        </p:tgtEl>
                                        <p:attrNameLst>
                                          <p:attrName>style.visibility</p:attrName>
                                        </p:attrNameLst>
                                      </p:cBhvr>
                                      <p:to>
                                        <p:strVal val="visible"/>
                                      </p:to>
                                    </p:set>
                                    <p:animEffect transition="in" filter="fade">
                                      <p:cBhvr>
                                        <p:cTn id="12" dur="500"/>
                                        <p:tgtEl>
                                          <p:spTgt spid="6">
                                            <p:graphicEl>
                                              <a:dgm id="{4906B7E4-3A5D-47EF-8CC1-09AB89B97E2D}"/>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D0842200-4B10-4259-B086-A2CB202F27DF}"/>
                                            </p:graphicEl>
                                          </p:spTgt>
                                        </p:tgtEl>
                                        <p:attrNameLst>
                                          <p:attrName>style.visibility</p:attrName>
                                        </p:attrNameLst>
                                      </p:cBhvr>
                                      <p:to>
                                        <p:strVal val="visible"/>
                                      </p:to>
                                    </p:set>
                                    <p:animEffect transition="in" filter="fade">
                                      <p:cBhvr>
                                        <p:cTn id="15" dur="500"/>
                                        <p:tgtEl>
                                          <p:spTgt spid="6">
                                            <p:graphicEl>
                                              <a:dgm id="{D0842200-4B10-4259-B086-A2CB202F27D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EABF3D80-6FEE-4405-912B-02DAE6A8001F}"/>
                                            </p:graphicEl>
                                          </p:spTgt>
                                        </p:tgtEl>
                                        <p:attrNameLst>
                                          <p:attrName>style.visibility</p:attrName>
                                        </p:attrNameLst>
                                      </p:cBhvr>
                                      <p:to>
                                        <p:strVal val="visible"/>
                                      </p:to>
                                    </p:set>
                                    <p:animEffect transition="in" filter="fade">
                                      <p:cBhvr>
                                        <p:cTn id="20" dur="500"/>
                                        <p:tgtEl>
                                          <p:spTgt spid="6">
                                            <p:graphicEl>
                                              <a:dgm id="{EABF3D80-6FEE-4405-912B-02DAE6A8001F}"/>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graphicEl>
                                              <a:dgm id="{F04521C8-3E6E-4493-A4F3-E5FC006C04F9}"/>
                                            </p:graphicEl>
                                          </p:spTgt>
                                        </p:tgtEl>
                                        <p:attrNameLst>
                                          <p:attrName>style.visibility</p:attrName>
                                        </p:attrNameLst>
                                      </p:cBhvr>
                                      <p:to>
                                        <p:strVal val="visible"/>
                                      </p:to>
                                    </p:set>
                                    <p:animEffect transition="in" filter="fade">
                                      <p:cBhvr>
                                        <p:cTn id="23" dur="500"/>
                                        <p:tgtEl>
                                          <p:spTgt spid="6">
                                            <p:graphicEl>
                                              <a:dgm id="{F04521C8-3E6E-4493-A4F3-E5FC006C04F9}"/>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graphicEl>
                                              <a:dgm id="{A67EAB26-80AD-4167-9962-5E05E62E33D7}"/>
                                            </p:graphicEl>
                                          </p:spTgt>
                                        </p:tgtEl>
                                        <p:attrNameLst>
                                          <p:attrName>style.visibility</p:attrName>
                                        </p:attrNameLst>
                                      </p:cBhvr>
                                      <p:to>
                                        <p:strVal val="visible"/>
                                      </p:to>
                                    </p:set>
                                    <p:animEffect transition="in" filter="fade">
                                      <p:cBhvr>
                                        <p:cTn id="28" dur="500"/>
                                        <p:tgtEl>
                                          <p:spTgt spid="6">
                                            <p:graphicEl>
                                              <a:dgm id="{A67EAB26-80AD-4167-9962-5E05E62E33D7}"/>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graphicEl>
                                              <a:dgm id="{493F48DE-2E2F-46A4-85CC-8838B56209E6}"/>
                                            </p:graphicEl>
                                          </p:spTgt>
                                        </p:tgtEl>
                                        <p:attrNameLst>
                                          <p:attrName>style.visibility</p:attrName>
                                        </p:attrNameLst>
                                      </p:cBhvr>
                                      <p:to>
                                        <p:strVal val="visible"/>
                                      </p:to>
                                    </p:set>
                                    <p:animEffect transition="in" filter="fade">
                                      <p:cBhvr>
                                        <p:cTn id="31" dur="500"/>
                                        <p:tgtEl>
                                          <p:spTgt spid="6">
                                            <p:graphicEl>
                                              <a:dgm id="{493F48DE-2E2F-46A4-85CC-8838B56209E6}"/>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graphicEl>
                                              <a:dgm id="{9DFD4275-D5A3-40BA-90D8-A7490545AF2C}"/>
                                            </p:graphicEl>
                                          </p:spTgt>
                                        </p:tgtEl>
                                        <p:attrNameLst>
                                          <p:attrName>style.visibility</p:attrName>
                                        </p:attrNameLst>
                                      </p:cBhvr>
                                      <p:to>
                                        <p:strVal val="visible"/>
                                      </p:to>
                                    </p:set>
                                    <p:animEffect transition="in" filter="fade">
                                      <p:cBhvr>
                                        <p:cTn id="36" dur="500"/>
                                        <p:tgtEl>
                                          <p:spTgt spid="6">
                                            <p:graphicEl>
                                              <a:dgm id="{9DFD4275-D5A3-40BA-90D8-A7490545AF2C}"/>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graphicEl>
                                              <a:dgm id="{5DA90B5B-0153-4C44-B9A2-C9467977414B}"/>
                                            </p:graphicEl>
                                          </p:spTgt>
                                        </p:tgtEl>
                                        <p:attrNameLst>
                                          <p:attrName>style.visibility</p:attrName>
                                        </p:attrNameLst>
                                      </p:cBhvr>
                                      <p:to>
                                        <p:strVal val="visible"/>
                                      </p:to>
                                    </p:set>
                                    <p:animEffect transition="in" filter="fade">
                                      <p:cBhvr>
                                        <p:cTn id="39" dur="500"/>
                                        <p:tgtEl>
                                          <p:spTgt spid="6">
                                            <p:graphicEl>
                                              <a:dgm id="{5DA90B5B-0153-4C44-B9A2-C9467977414B}"/>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graphicEl>
                                              <a:dgm id="{03155639-BE43-4B8B-996B-01945F3FC365}"/>
                                            </p:graphicEl>
                                          </p:spTgt>
                                        </p:tgtEl>
                                        <p:attrNameLst>
                                          <p:attrName>style.visibility</p:attrName>
                                        </p:attrNameLst>
                                      </p:cBhvr>
                                      <p:to>
                                        <p:strVal val="visible"/>
                                      </p:to>
                                    </p:set>
                                    <p:animEffect transition="in" filter="fade">
                                      <p:cBhvr>
                                        <p:cTn id="44" dur="500"/>
                                        <p:tgtEl>
                                          <p:spTgt spid="6">
                                            <p:graphicEl>
                                              <a:dgm id="{03155639-BE43-4B8B-996B-01945F3FC365}"/>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
                                            <p:graphicEl>
                                              <a:dgm id="{DFEB7EC5-226A-40F9-8077-AF1A9C78862F}"/>
                                            </p:graphicEl>
                                          </p:spTgt>
                                        </p:tgtEl>
                                        <p:attrNameLst>
                                          <p:attrName>style.visibility</p:attrName>
                                        </p:attrNameLst>
                                      </p:cBhvr>
                                      <p:to>
                                        <p:strVal val="visible"/>
                                      </p:to>
                                    </p:set>
                                    <p:animEffect transition="in" filter="fade">
                                      <p:cBhvr>
                                        <p:cTn id="47" dur="500"/>
                                        <p:tgtEl>
                                          <p:spTgt spid="6">
                                            <p:graphicEl>
                                              <a:dgm id="{DFEB7EC5-226A-40F9-8077-AF1A9C78862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1B4D9-B841-6A84-9447-39DD1C1F6C8A}"/>
              </a:ext>
            </a:extLst>
          </p:cNvPr>
          <p:cNvSpPr>
            <a:spLocks noGrp="1"/>
          </p:cNvSpPr>
          <p:nvPr>
            <p:ph type="title"/>
          </p:nvPr>
        </p:nvSpPr>
        <p:spPr>
          <a:xfrm>
            <a:off x="2896461" y="372035"/>
            <a:ext cx="5360242" cy="1400530"/>
          </a:xfrm>
        </p:spPr>
        <p:txBody>
          <a:bodyPr/>
          <a:lstStyle/>
          <a:p>
            <a:r>
              <a:rPr lang="en-US" b="1" dirty="0"/>
              <a:t>DATA COLLECTION :</a:t>
            </a:r>
          </a:p>
        </p:txBody>
      </p:sp>
      <p:sp>
        <p:nvSpPr>
          <p:cNvPr id="3" name="Content Placeholder 2">
            <a:extLst>
              <a:ext uri="{FF2B5EF4-FFF2-40B4-BE49-F238E27FC236}">
                <a16:creationId xmlns:a16="http://schemas.microsoft.com/office/drawing/2014/main" id="{E7671E64-0EE9-280A-E633-45FE3C1FDD20}"/>
              </a:ext>
            </a:extLst>
          </p:cNvPr>
          <p:cNvSpPr>
            <a:spLocks noGrp="1"/>
          </p:cNvSpPr>
          <p:nvPr>
            <p:ph idx="1"/>
          </p:nvPr>
        </p:nvSpPr>
        <p:spPr>
          <a:xfrm>
            <a:off x="2174267" y="2169459"/>
            <a:ext cx="6804629" cy="3881717"/>
          </a:xfrm>
        </p:spPr>
        <p:txBody>
          <a:bodyPr/>
          <a:lstStyle/>
          <a:p>
            <a:r>
              <a:rPr lang="en-US" dirty="0"/>
              <a:t>The data was collected from an online healthcare platform.</a:t>
            </a:r>
          </a:p>
          <a:p>
            <a:endParaRPr lang="en-US" dirty="0"/>
          </a:p>
          <a:p>
            <a:r>
              <a:rPr lang="en-US" dirty="0"/>
              <a:t>The dataset includes patient reviews, demographics, and medical histories.</a:t>
            </a:r>
          </a:p>
          <a:p>
            <a:endParaRPr lang="en-US" dirty="0"/>
          </a:p>
          <a:p>
            <a:r>
              <a:rPr lang="en-US" dirty="0"/>
              <a:t>Data cleaning and preprocessing involved removing duplicates, filling in missing values, and normalizing the data.</a:t>
            </a:r>
          </a:p>
        </p:txBody>
      </p:sp>
    </p:spTree>
    <p:extLst>
      <p:ext uri="{BB962C8B-B14F-4D97-AF65-F5344CB8AC3E}">
        <p14:creationId xmlns:p14="http://schemas.microsoft.com/office/powerpoint/2010/main" val="2794269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8AD94-9E03-169A-DF0E-16D4D2ACA8CD}"/>
              </a:ext>
            </a:extLst>
          </p:cNvPr>
          <p:cNvSpPr txBox="1"/>
          <p:nvPr/>
        </p:nvSpPr>
        <p:spPr>
          <a:xfrm>
            <a:off x="1707776" y="1658191"/>
            <a:ext cx="8776447" cy="5262979"/>
          </a:xfrm>
          <a:prstGeom prst="rect">
            <a:avLst/>
          </a:prstGeom>
          <a:noFill/>
        </p:spPr>
        <p:txBody>
          <a:bodyPr wrap="square" rtlCol="0">
            <a:spAutoFit/>
          </a:bodyPr>
          <a:lstStyle/>
          <a:p>
            <a:pPr marL="285750" indent="-285750">
              <a:buFont typeface="Wingdings" panose="05000000000000000000" pitchFamily="2" charset="2"/>
              <a:buChar char="§"/>
            </a:pPr>
            <a:r>
              <a:rPr lang="en-IN" sz="2000" dirty="0"/>
              <a:t>13944 rows &amp; 8 column</a:t>
            </a:r>
          </a:p>
          <a:p>
            <a:pPr marL="285750" indent="-285750">
              <a:buFont typeface="Wingdings" panose="05000000000000000000" pitchFamily="2" charset="2"/>
              <a:buChar char="§"/>
            </a:pPr>
            <a:endParaRPr lang="en-IN" sz="2000" dirty="0"/>
          </a:p>
          <a:p>
            <a:pPr marL="0" marR="0"/>
            <a:r>
              <a:rPr lang="en-IN" sz="2000" dirty="0">
                <a:ea typeface="Times New Roman" panose="02020603050405020304" pitchFamily="18" charset="0"/>
              </a:rPr>
              <a:t> </a:t>
            </a:r>
            <a:r>
              <a:rPr lang="en-IN" sz="2000" dirty="0">
                <a:effectLst/>
                <a:ea typeface="Times New Roman" panose="02020603050405020304" pitchFamily="18" charset="0"/>
              </a:rPr>
              <a:t>Attribute Information:</a:t>
            </a:r>
          </a:p>
          <a:p>
            <a:pPr marL="0" marR="0"/>
            <a:endParaRPr lang="en-US" sz="2000" dirty="0">
              <a:effectLst/>
              <a:ea typeface="Times New Roman" panose="02020603050405020304" pitchFamily="18" charset="0"/>
            </a:endParaRPr>
          </a:p>
          <a:p>
            <a:pPr marR="0"/>
            <a:r>
              <a:rPr lang="en-US" sz="2000" dirty="0">
                <a:effectLst/>
                <a:ea typeface="Arial" panose="020B0604020202020204" pitchFamily="34" charset="0"/>
              </a:rPr>
              <a:t>1. </a:t>
            </a:r>
            <a:r>
              <a:rPr lang="en-US" sz="2000" dirty="0" err="1">
                <a:effectLst/>
                <a:ea typeface="Arial" panose="020B0604020202020204" pitchFamily="34" charset="0"/>
              </a:rPr>
              <a:t>DrugName</a:t>
            </a:r>
            <a:r>
              <a:rPr lang="en-US" sz="2000" dirty="0">
                <a:effectLst/>
                <a:ea typeface="Arial" panose="020B0604020202020204" pitchFamily="34" charset="0"/>
              </a:rPr>
              <a:t> (categorical): name of drug</a:t>
            </a:r>
          </a:p>
          <a:p>
            <a:pPr marR="0"/>
            <a:br>
              <a:rPr lang="en-US" sz="2000" dirty="0">
                <a:effectLst/>
                <a:ea typeface="Arial" panose="020B0604020202020204" pitchFamily="34" charset="0"/>
              </a:rPr>
            </a:br>
            <a:r>
              <a:rPr lang="en-US" sz="2000" dirty="0">
                <a:effectLst/>
                <a:ea typeface="Arial" panose="020B0604020202020204" pitchFamily="34" charset="0"/>
              </a:rPr>
              <a:t>2. condition (categorical): name of condition</a:t>
            </a:r>
          </a:p>
          <a:p>
            <a:pPr marR="0"/>
            <a:br>
              <a:rPr lang="en-US" sz="2000" dirty="0">
                <a:effectLst/>
                <a:ea typeface="Arial" panose="020B0604020202020204" pitchFamily="34" charset="0"/>
              </a:rPr>
            </a:br>
            <a:r>
              <a:rPr lang="en-US" sz="2000" dirty="0">
                <a:effectLst/>
                <a:ea typeface="Arial" panose="020B0604020202020204" pitchFamily="34" charset="0"/>
              </a:rPr>
              <a:t>3. review (text): patient review</a:t>
            </a:r>
          </a:p>
          <a:p>
            <a:pPr marR="0"/>
            <a:br>
              <a:rPr lang="en-US" sz="2000" dirty="0">
                <a:effectLst/>
                <a:ea typeface="Arial" panose="020B0604020202020204" pitchFamily="34" charset="0"/>
              </a:rPr>
            </a:br>
            <a:r>
              <a:rPr lang="en-US" sz="2000" dirty="0">
                <a:effectLst/>
                <a:ea typeface="Arial" panose="020B0604020202020204" pitchFamily="34" charset="0"/>
              </a:rPr>
              <a:t>4. rating (numerical): 10 star patient rating</a:t>
            </a:r>
          </a:p>
          <a:p>
            <a:pPr marR="0"/>
            <a:br>
              <a:rPr lang="en-US" sz="2000" dirty="0">
                <a:effectLst/>
                <a:ea typeface="Arial" panose="020B0604020202020204" pitchFamily="34" charset="0"/>
              </a:rPr>
            </a:br>
            <a:r>
              <a:rPr lang="en-US" sz="2000" dirty="0">
                <a:effectLst/>
                <a:ea typeface="Arial" panose="020B0604020202020204" pitchFamily="34" charset="0"/>
              </a:rPr>
              <a:t>5. date (date): date of review entry</a:t>
            </a:r>
          </a:p>
          <a:p>
            <a:pPr marR="0"/>
            <a:br>
              <a:rPr lang="en-US" sz="2000" dirty="0">
                <a:effectLst/>
                <a:ea typeface="Arial" panose="020B0604020202020204" pitchFamily="34" charset="0"/>
              </a:rPr>
            </a:br>
            <a:r>
              <a:rPr lang="en-US" sz="2000" dirty="0">
                <a:effectLst/>
                <a:ea typeface="Arial" panose="020B0604020202020204" pitchFamily="34" charset="0"/>
              </a:rPr>
              <a:t>6. </a:t>
            </a:r>
            <a:r>
              <a:rPr lang="en-US" sz="2000" dirty="0" err="1">
                <a:effectLst/>
                <a:ea typeface="Arial" panose="020B0604020202020204" pitchFamily="34" charset="0"/>
              </a:rPr>
              <a:t>usefulCount</a:t>
            </a:r>
            <a:r>
              <a:rPr lang="en-US" sz="2000" dirty="0">
                <a:effectLst/>
                <a:ea typeface="Arial" panose="020B0604020202020204" pitchFamily="34" charset="0"/>
              </a:rPr>
              <a:t> (numerical): number of users who found review useful</a:t>
            </a:r>
            <a:endParaRPr lang="en-US" sz="2000" dirty="0">
              <a:effectLst/>
              <a:ea typeface="Times New Roman" panose="02020603050405020304" pitchFamily="18" charset="0"/>
            </a:endParaRPr>
          </a:p>
          <a:p>
            <a:endParaRPr lang="en-IN" dirty="0"/>
          </a:p>
          <a:p>
            <a:endParaRPr lang="en-US" dirty="0"/>
          </a:p>
        </p:txBody>
      </p:sp>
      <p:sp>
        <p:nvSpPr>
          <p:cNvPr id="3" name="TextBox 2">
            <a:extLst>
              <a:ext uri="{FF2B5EF4-FFF2-40B4-BE49-F238E27FC236}">
                <a16:creationId xmlns:a16="http://schemas.microsoft.com/office/drawing/2014/main" id="{3D1E2E87-931B-59C3-770C-E02C3FB378AB}"/>
              </a:ext>
            </a:extLst>
          </p:cNvPr>
          <p:cNvSpPr txBox="1"/>
          <p:nvPr/>
        </p:nvSpPr>
        <p:spPr>
          <a:xfrm>
            <a:off x="3696120" y="376356"/>
            <a:ext cx="3809159" cy="707886"/>
          </a:xfrm>
          <a:prstGeom prst="rect">
            <a:avLst/>
          </a:prstGeom>
          <a:noFill/>
        </p:spPr>
        <p:txBody>
          <a:bodyPr wrap="square" rtlCol="0">
            <a:spAutoFit/>
          </a:bodyPr>
          <a:lstStyle/>
          <a:p>
            <a:r>
              <a:rPr lang="en-US" sz="4000" b="1" u="sng" dirty="0">
                <a:latin typeface="+mj-lt"/>
              </a:rPr>
              <a:t>DATA DETAILS :</a:t>
            </a:r>
          </a:p>
        </p:txBody>
      </p:sp>
    </p:spTree>
    <p:extLst>
      <p:ext uri="{BB962C8B-B14F-4D97-AF65-F5344CB8AC3E}">
        <p14:creationId xmlns:p14="http://schemas.microsoft.com/office/powerpoint/2010/main" val="2534345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5A427-3EE8-13AE-1E51-6919F7C83241}"/>
              </a:ext>
            </a:extLst>
          </p:cNvPr>
          <p:cNvSpPr>
            <a:spLocks noGrp="1"/>
          </p:cNvSpPr>
          <p:nvPr>
            <p:ph type="title"/>
          </p:nvPr>
        </p:nvSpPr>
        <p:spPr>
          <a:xfrm>
            <a:off x="572477" y="136954"/>
            <a:ext cx="10515600" cy="1325563"/>
          </a:xfrm>
        </p:spPr>
        <p:txBody>
          <a:bodyPr/>
          <a:lstStyle/>
          <a:p>
            <a:pPr algn="ctr"/>
            <a:r>
              <a:rPr lang="en-IN" b="1" dirty="0">
                <a:solidFill>
                  <a:schemeClr val="tx1"/>
                </a:solidFill>
              </a:rPr>
              <a:t>Data Sample:</a:t>
            </a:r>
          </a:p>
        </p:txBody>
      </p:sp>
      <p:pic>
        <p:nvPicPr>
          <p:cNvPr id="7" name="Content Placeholder 6">
            <a:extLst>
              <a:ext uri="{FF2B5EF4-FFF2-40B4-BE49-F238E27FC236}">
                <a16:creationId xmlns:a16="http://schemas.microsoft.com/office/drawing/2014/main" id="{E560FD2C-5886-6159-ED7E-521A22E9EE3B}"/>
              </a:ext>
            </a:extLst>
          </p:cNvPr>
          <p:cNvPicPr>
            <a:picLocks noGrp="1" noChangeAspect="1"/>
          </p:cNvPicPr>
          <p:nvPr>
            <p:ph sz="half" idx="1"/>
          </p:nvPr>
        </p:nvPicPr>
        <p:blipFill>
          <a:blip r:embed="rId2"/>
          <a:stretch>
            <a:fillRect/>
          </a:stretch>
        </p:blipFill>
        <p:spPr>
          <a:xfrm>
            <a:off x="538928" y="1105330"/>
            <a:ext cx="11080595" cy="5338333"/>
          </a:xfrm>
        </p:spPr>
      </p:pic>
    </p:spTree>
    <p:extLst>
      <p:ext uri="{BB962C8B-B14F-4D97-AF65-F5344CB8AC3E}">
        <p14:creationId xmlns:p14="http://schemas.microsoft.com/office/powerpoint/2010/main" val="2211524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D459-BC86-D67F-10C4-E217C871D3A5}"/>
              </a:ext>
            </a:extLst>
          </p:cNvPr>
          <p:cNvSpPr>
            <a:spLocks noGrp="1"/>
          </p:cNvSpPr>
          <p:nvPr>
            <p:ph type="title"/>
          </p:nvPr>
        </p:nvSpPr>
        <p:spPr>
          <a:xfrm>
            <a:off x="3200399" y="300038"/>
            <a:ext cx="5791200" cy="1322093"/>
          </a:xfrm>
        </p:spPr>
        <p:txBody>
          <a:bodyPr/>
          <a:lstStyle/>
          <a:p>
            <a:pPr algn="ctr"/>
            <a:r>
              <a:rPr lang="en-IN" b="1" dirty="0">
                <a:solidFill>
                  <a:schemeClr val="tx1"/>
                </a:solidFill>
              </a:rPr>
              <a:t>Importing Libraries</a:t>
            </a:r>
          </a:p>
        </p:txBody>
      </p:sp>
      <p:pic>
        <p:nvPicPr>
          <p:cNvPr id="4" name="Picture 3">
            <a:extLst>
              <a:ext uri="{FF2B5EF4-FFF2-40B4-BE49-F238E27FC236}">
                <a16:creationId xmlns:a16="http://schemas.microsoft.com/office/drawing/2014/main" id="{5FC5FBD1-3178-A97A-5286-0212C2CC4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25" y="1200150"/>
            <a:ext cx="11049149" cy="5129213"/>
          </a:xfrm>
          <a:prstGeom prst="rect">
            <a:avLst/>
          </a:prstGeom>
        </p:spPr>
      </p:pic>
    </p:spTree>
    <p:extLst>
      <p:ext uri="{BB962C8B-B14F-4D97-AF65-F5344CB8AC3E}">
        <p14:creationId xmlns:p14="http://schemas.microsoft.com/office/powerpoint/2010/main" val="1891002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6068</TotalTime>
  <Words>747</Words>
  <Application>Microsoft Office PowerPoint</Application>
  <PresentationFormat>Widescreen</PresentationFormat>
  <Paragraphs>113</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Arial Black</vt:lpstr>
      <vt:lpstr>Calisto MT</vt:lpstr>
      <vt:lpstr>Century Gothic</vt:lpstr>
      <vt:lpstr>Copperplate Gothic Bold</vt:lpstr>
      <vt:lpstr>Eras Bold ITC</vt:lpstr>
      <vt:lpstr>Wingdings</vt:lpstr>
      <vt:lpstr>Wingdings 3</vt:lpstr>
      <vt:lpstr>Ion</vt:lpstr>
      <vt:lpstr>PowerPoint Presentation</vt:lpstr>
      <vt:lpstr>Contents </vt:lpstr>
      <vt:lpstr>OVERVIEW :</vt:lpstr>
      <vt:lpstr>Business Objective :</vt:lpstr>
      <vt:lpstr>FLOWCHART OF PROJECT:</vt:lpstr>
      <vt:lpstr>DATA COLLECTION :</vt:lpstr>
      <vt:lpstr>PowerPoint Presentation</vt:lpstr>
      <vt:lpstr>Data Sample:</vt:lpstr>
      <vt:lpstr>Importing Libraries</vt:lpstr>
      <vt:lpstr>PowerPoint Presentation</vt:lpstr>
      <vt:lpstr>#EDA</vt:lpstr>
      <vt:lpstr>PowerPoint Presentation</vt:lpstr>
      <vt:lpstr>PowerPoint Presentation</vt:lpstr>
      <vt:lpstr>PowerPoint Presentation</vt:lpstr>
      <vt:lpstr>Wordcloud: </vt:lpstr>
      <vt:lpstr>PowerPoint Presentation</vt:lpstr>
      <vt:lpstr>SPLITTING THE DATA SET INTO TRAIN TEST</vt:lpstr>
      <vt:lpstr>MODEL BUILDING :</vt:lpstr>
      <vt:lpstr>PowerPoint Presentation</vt:lpstr>
      <vt:lpstr>2. LOGISTIC MODEL :</vt:lpstr>
      <vt:lpstr>3. DECISION TREE :</vt:lpstr>
      <vt:lpstr>4. RANDOM FOREST :</vt:lpstr>
      <vt:lpstr>4. GRADIENT BOOSTING MODEL :</vt:lpstr>
      <vt:lpstr>6. LGBM CLASSIFIER :</vt:lpstr>
      <vt:lpstr>COMPARING THE MODELS :</vt:lpstr>
      <vt:lpstr>Deployment :</vt:lpstr>
      <vt:lpstr>The drug suggestion system</vt:lpstr>
      <vt:lpstr>DEPLOYMENT :</vt:lpstr>
      <vt:lpstr>Results and Evaluation</vt:lpstr>
      <vt:lpstr>Future Work</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Anupama Kate</dc:creator>
  <cp:lastModifiedBy>RUSHIL DUMBRE</cp:lastModifiedBy>
  <cp:revision>165</cp:revision>
  <dcterms:created xsi:type="dcterms:W3CDTF">2022-12-15T08:37:43Z</dcterms:created>
  <dcterms:modified xsi:type="dcterms:W3CDTF">2023-02-27T08:56:55Z</dcterms:modified>
</cp:coreProperties>
</file>