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56" autoAdjust="0"/>
  </p:normalViewPr>
  <p:slideViewPr>
    <p:cSldViewPr snapToGrid="0" snapToObjects="1"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 </a:t>
            </a:r>
          </a:p>
          <a:p>
            <a:pPr algn="just">
              <a:buNone/>
            </a:pPr>
            <a:r>
              <a:rPr lang="en-US" sz="2400" dirty="0"/>
              <a:t>Minitab File : </a:t>
            </a:r>
            <a:r>
              <a:rPr lang="en-US" sz="2400" b="1" dirty="0" err="1"/>
              <a:t>Cutlets.mtw</a:t>
            </a:r>
            <a:endParaRPr lang="en-US" sz="2400" dirty="0"/>
          </a:p>
          <a:p>
            <a:pPr>
              <a:buNone/>
            </a:pPr>
            <a:r>
              <a:rPr lang="en-US" sz="2400" b="1" dirty="0"/>
              <a:t>Answer:</a:t>
            </a:r>
          </a:p>
          <a:p>
            <a:pPr>
              <a:buNone/>
            </a:pPr>
            <a:r>
              <a:rPr lang="en-US" sz="2400" dirty="0"/>
              <a:t>There is no significant difference in the diameter of the cutlet between two units with 5% significance level.</a:t>
            </a:r>
          </a:p>
          <a:p>
            <a:pPr>
              <a:buNone/>
            </a:pPr>
            <a:r>
              <a:rPr lang="en-US" sz="2400" dirty="0"/>
              <a:t>Refer Assignment 3 hypothesis </a:t>
            </a:r>
            <a:r>
              <a:rPr lang="en-US" sz="2400" dirty="0" err="1"/>
              <a:t>testing_AD.ipynb</a:t>
            </a:r>
            <a:r>
              <a:rPr lang="en-US" sz="2400" dirty="0"/>
              <a:t>  (Q1) for answers</a:t>
            </a:r>
          </a:p>
          <a:p>
            <a:pPr>
              <a:buNone/>
            </a:pPr>
            <a:r>
              <a:rPr lang="en-US" sz="24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endParaRPr lang="en-US" sz="2800" dirty="0"/>
          </a:p>
          <a:p>
            <a:pPr algn="just">
              <a:buNone/>
            </a:pPr>
            <a:r>
              <a:rPr lang="en-US" sz="2800" dirty="0"/>
              <a:t>Minitab File: </a:t>
            </a:r>
            <a:r>
              <a:rPr lang="en-US" sz="2800" b="1" dirty="0" err="1"/>
              <a:t>LabTAT.mtw</a:t>
            </a:r>
            <a:endParaRPr lang="en-US" sz="2800" b="1" dirty="0"/>
          </a:p>
          <a:p>
            <a:pPr algn="just">
              <a:buNone/>
            </a:pPr>
            <a:endParaRPr lang="en-US" sz="2800" dirty="0"/>
          </a:p>
          <a:p>
            <a:pPr algn="just">
              <a:buNone/>
            </a:pPr>
            <a:r>
              <a:rPr lang="en-US" sz="2800" b="1" dirty="0"/>
              <a:t>Answer: </a:t>
            </a:r>
            <a:r>
              <a:rPr lang="en-US" sz="2800" dirty="0"/>
              <a:t>There is no difference in the average Turn Around Time (TAT) of reports of the laboratories 1 and 2 but there is difference in the average Turn Around Time (TAT) of reports of the laboratories 1 and 3, laboratories 1 and 4, laboratories 2 and 3, laboratories 2 and 4 &amp; between laboratories 3 and 4.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 algn="just">
              <a:buNone/>
            </a:pPr>
            <a:r>
              <a:rPr lang="en-US" sz="2900" dirty="0"/>
              <a:t>Refer Assignment 3 hypothesis </a:t>
            </a:r>
            <a:r>
              <a:rPr lang="en-US" sz="2900" dirty="0" err="1"/>
              <a:t>testing_AD.ipynb</a:t>
            </a:r>
            <a:r>
              <a:rPr lang="en-US" sz="2900" dirty="0"/>
              <a:t>  (Q2) for answer</a:t>
            </a:r>
          </a:p>
          <a:p>
            <a:pPr>
              <a:buNone/>
            </a:pPr>
            <a:r>
              <a:rPr lang="en-US" sz="2900" dirty="0"/>
              <a:t> </a:t>
            </a:r>
          </a:p>
          <a:p>
            <a:pPr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EAE2C5-97F5-4AEC-8656-6C73BD83D073}"/>
              </a:ext>
            </a:extLst>
          </p:cNvPr>
          <p:cNvSpPr txBox="1"/>
          <p:nvPr/>
        </p:nvSpPr>
        <p:spPr>
          <a:xfrm>
            <a:off x="4191000" y="5411152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Answer</a:t>
            </a:r>
            <a:r>
              <a:rPr lang="en-US" dirty="0"/>
              <a:t>: male-female ratios are similar across all regions.</a:t>
            </a:r>
          </a:p>
          <a:p>
            <a:r>
              <a:rPr lang="en-US" dirty="0"/>
              <a:t>Refer </a:t>
            </a:r>
            <a:r>
              <a:rPr lang="en-US" sz="1800" dirty="0"/>
              <a:t>Assignment 3 hypothesis </a:t>
            </a:r>
            <a:r>
              <a:rPr lang="en-US" sz="1800" dirty="0" err="1"/>
              <a:t>testing_AD.ipynb</a:t>
            </a:r>
            <a:r>
              <a:rPr lang="en-US" sz="1800" dirty="0"/>
              <a:t>  (Q3) for answer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390797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150093-510A-4399-872F-A93517621863}"/>
              </a:ext>
            </a:extLst>
          </p:cNvPr>
          <p:cNvSpPr txBox="1"/>
          <p:nvPr/>
        </p:nvSpPr>
        <p:spPr>
          <a:xfrm>
            <a:off x="228600" y="4226767"/>
            <a:ext cx="8570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Answer: </a:t>
            </a:r>
            <a:r>
              <a:rPr lang="en-US" dirty="0"/>
              <a:t>defective % not varies from </a:t>
            </a:r>
            <a:r>
              <a:rPr lang="en-US" dirty="0" err="1"/>
              <a:t>centre</a:t>
            </a:r>
            <a:r>
              <a:rPr lang="en-US" dirty="0"/>
              <a:t> to </a:t>
            </a:r>
            <a:r>
              <a:rPr lang="en-US" dirty="0" err="1"/>
              <a:t>centre</a:t>
            </a:r>
            <a:r>
              <a:rPr lang="en-US" dirty="0"/>
              <a:t> (5% significance level)</a:t>
            </a:r>
          </a:p>
          <a:p>
            <a:r>
              <a:rPr lang="en-US" dirty="0"/>
              <a:t>Refer </a:t>
            </a:r>
            <a:r>
              <a:rPr lang="en-US" dirty="0" err="1"/>
              <a:t>Refer</a:t>
            </a:r>
            <a:r>
              <a:rPr lang="en-US" dirty="0"/>
              <a:t> </a:t>
            </a:r>
            <a:r>
              <a:rPr lang="en-US" sz="1800" dirty="0"/>
              <a:t>Assignment 3 hypothesis </a:t>
            </a:r>
            <a:r>
              <a:rPr lang="en-US" sz="1800" dirty="0" err="1"/>
              <a:t>testing_AD.ipynb</a:t>
            </a:r>
            <a:r>
              <a:rPr lang="en-US" sz="1800" dirty="0"/>
              <a:t>  (Q4) for answer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491</Words>
  <Application>Microsoft Office PowerPoint</Application>
  <PresentationFormat>On-screen Show (4:3)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Ajinkya</cp:lastModifiedBy>
  <cp:revision>17</cp:revision>
  <dcterms:created xsi:type="dcterms:W3CDTF">2015-11-14T12:07:48Z</dcterms:created>
  <dcterms:modified xsi:type="dcterms:W3CDTF">2022-02-21T10:54:52Z</dcterms:modified>
</cp:coreProperties>
</file>