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a83d41e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a83d41e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a83d41e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a83d41e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a83d41e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a83d41e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a83d41e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a83d41e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a83d41e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a83d41e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a83d4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a83d4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a83d41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a83d41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a83d41e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a83d41e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a83d41e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a83d41e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a83d41e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a83d41e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a83d41e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a83d41e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a83d41e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a83d41e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a83d41e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a83d41e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System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 </a:t>
            </a:r>
            <a:r>
              <a:rPr lang="en">
                <a:solidFill>
                  <a:schemeClr val="dk1"/>
                </a:solidFill>
              </a:rPr>
              <a:t>Ajinkya Gadgil</a:t>
            </a:r>
            <a:endParaRPr>
              <a:solidFill>
                <a:schemeClr val="dk1"/>
              </a:solidFill>
            </a:endParaRPr>
          </a:p>
          <a:p>
            <a:pPr indent="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 Saumitra Apte</a:t>
            </a:r>
            <a:endParaRPr>
              <a:solidFill>
                <a:schemeClr val="dk1"/>
              </a:solidFill>
            </a:endParaRPr>
          </a:p>
          <a:p>
            <a:pPr indent="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 Pallavi Shirodkar</a:t>
            </a:r>
            <a:endParaRPr>
              <a:solidFill>
                <a:schemeClr val="dk1"/>
              </a:solidFill>
            </a:endParaRPr>
          </a:p>
          <a:p>
            <a:pPr indent="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 Rucha Visal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503625" y="50125"/>
            <a:ext cx="8328900" cy="45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View 2: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50" y="550300"/>
            <a:ext cx="7975974" cy="40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460775" y="160425"/>
            <a:ext cx="8371500" cy="44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00" y="750100"/>
            <a:ext cx="7961700" cy="35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707225" y="310750"/>
            <a:ext cx="8124900" cy="4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 Call: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25" y="783575"/>
            <a:ext cx="7811699" cy="37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546500" y="200525"/>
            <a:ext cx="82860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Index: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783450"/>
            <a:ext cx="7908124" cy="36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2453875" y="1735950"/>
            <a:ext cx="3954000" cy="1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/>
              <a:t>Thank You!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Introduction- Campus Eats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71450" y="942975"/>
            <a:ext cx="8829600" cy="4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objective of this project is to create a food delivery system that will only allow authorized university staff and students to deliver the food.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Deliverable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Deliverable 1, following steps were completed considering business rules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Dictionary:  Data dictionary shows all the tables, their columns,data types and constraints as well as purpose of the attributes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ER diagram: ER diagram shows tables and relationship between them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Extra tables have been added. For ex. Menu, Feedback, Question and associativity tables.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90500" y="100275"/>
            <a:ext cx="86418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Initial Schema visualization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25" y="675000"/>
            <a:ext cx="7613573" cy="422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2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 in ER diagram(Addition of new and removal of some tables)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in Data Dictionary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3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insertion in the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procedures, Indexes, Views and Functions have been added.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571525" y="230600"/>
            <a:ext cx="8682000" cy="4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Stored Procedure 1: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50" y="707225"/>
            <a:ext cx="7950976" cy="411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621500" y="246450"/>
            <a:ext cx="8211000" cy="4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Stored Procedure 2: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0" y="716525"/>
            <a:ext cx="7951001" cy="3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600075" y="140375"/>
            <a:ext cx="8232300" cy="4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View 1: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653650"/>
            <a:ext cx="7908124" cy="41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