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F08A-FA91-4ED2-ACC1-33CB089ED4C8}" type="datetimeFigureOut">
              <a:rPr lang="en-IN" smtClean="0"/>
              <a:t>29-09-2015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16B4-FBEC-40EC-8A90-737EF9084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035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F08A-FA91-4ED2-ACC1-33CB089ED4C8}" type="datetimeFigureOut">
              <a:rPr lang="en-IN" smtClean="0"/>
              <a:t>29-09-2015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16B4-FBEC-40EC-8A90-737EF9084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581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F08A-FA91-4ED2-ACC1-33CB089ED4C8}" type="datetimeFigureOut">
              <a:rPr lang="en-IN" smtClean="0"/>
              <a:t>29-09-2015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16B4-FBEC-40EC-8A90-737EF9084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397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F08A-FA91-4ED2-ACC1-33CB089ED4C8}" type="datetimeFigureOut">
              <a:rPr lang="en-IN" smtClean="0"/>
              <a:t>29-09-2015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16B4-FBEC-40EC-8A90-737EF9084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10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F08A-FA91-4ED2-ACC1-33CB089ED4C8}" type="datetimeFigureOut">
              <a:rPr lang="en-IN" smtClean="0"/>
              <a:t>29-09-2015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16B4-FBEC-40EC-8A90-737EF9084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439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F08A-FA91-4ED2-ACC1-33CB089ED4C8}" type="datetimeFigureOut">
              <a:rPr lang="en-IN" smtClean="0"/>
              <a:t>29-09-2015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16B4-FBEC-40EC-8A90-737EF9084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3356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F08A-FA91-4ED2-ACC1-33CB089ED4C8}" type="datetimeFigureOut">
              <a:rPr lang="en-IN" smtClean="0"/>
              <a:t>29-09-2015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16B4-FBEC-40EC-8A90-737EF9084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958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F08A-FA91-4ED2-ACC1-33CB089ED4C8}" type="datetimeFigureOut">
              <a:rPr lang="en-IN" smtClean="0"/>
              <a:t>29-09-2015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16B4-FBEC-40EC-8A90-737EF9084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430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F08A-FA91-4ED2-ACC1-33CB089ED4C8}" type="datetimeFigureOut">
              <a:rPr lang="en-IN" smtClean="0"/>
              <a:t>29-09-2015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16B4-FBEC-40EC-8A90-737EF9084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095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F08A-FA91-4ED2-ACC1-33CB089ED4C8}" type="datetimeFigureOut">
              <a:rPr lang="en-IN" smtClean="0"/>
              <a:t>29-09-2015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16B4-FBEC-40EC-8A90-737EF9084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714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F08A-FA91-4ED2-ACC1-33CB089ED4C8}" type="datetimeFigureOut">
              <a:rPr lang="en-IN" smtClean="0"/>
              <a:t>29-09-2015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16B4-FBEC-40EC-8A90-737EF9084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50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BF08A-FA91-4ED2-ACC1-33CB089ED4C8}" type="datetimeFigureOut">
              <a:rPr lang="en-IN" smtClean="0"/>
              <a:t>29-09-2015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E16B4-FBEC-40EC-8A90-737EF9084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66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891" y="2292725"/>
            <a:ext cx="914789" cy="9147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209" y="2292725"/>
            <a:ext cx="914789" cy="9147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365" y="2436415"/>
            <a:ext cx="938763" cy="6274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201" y="3873783"/>
            <a:ext cx="1106804" cy="1106804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418833" y="2687538"/>
            <a:ext cx="261257" cy="2688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Arrow 8"/>
          <p:cNvSpPr/>
          <p:nvPr/>
        </p:nvSpPr>
        <p:spPr>
          <a:xfrm>
            <a:off x="4924206" y="2687538"/>
            <a:ext cx="261257" cy="2688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9655" y="3901240"/>
            <a:ext cx="1418355" cy="105189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 flipH="1">
            <a:off x="4507737" y="4218491"/>
            <a:ext cx="259391" cy="3414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ight Arrow 13"/>
          <p:cNvSpPr/>
          <p:nvPr/>
        </p:nvSpPr>
        <p:spPr>
          <a:xfrm>
            <a:off x="417362" y="2436415"/>
            <a:ext cx="1701577" cy="771099"/>
          </a:xfrm>
          <a:prstGeom prst="rightArrow">
            <a:avLst>
              <a:gd name="adj1" fmla="val 38706"/>
              <a:gd name="adj2" fmla="val 556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INPUT</a:t>
            </a:r>
            <a:endParaRPr lang="en-IN" dirty="0"/>
          </a:p>
        </p:txBody>
      </p:sp>
      <p:sp>
        <p:nvSpPr>
          <p:cNvPr id="16" name="Down Arrow 15"/>
          <p:cNvSpPr/>
          <p:nvPr/>
        </p:nvSpPr>
        <p:spPr>
          <a:xfrm>
            <a:off x="5530978" y="3372206"/>
            <a:ext cx="339250" cy="3368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857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5479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ajinkya gorad</dc:creator>
  <cp:lastModifiedBy>ajinkya gorad</cp:lastModifiedBy>
  <cp:revision>5</cp:revision>
  <dcterms:created xsi:type="dcterms:W3CDTF">2015-09-28T19:26:28Z</dcterms:created>
  <dcterms:modified xsi:type="dcterms:W3CDTF">2015-10-02T14:46:12Z</dcterms:modified>
</cp:coreProperties>
</file>