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B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A54D-1C42-4D3A-A064-CD55F4B1C3A5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9F1-C8EE-4D7E-81D9-0ECF3D178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43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A54D-1C42-4D3A-A064-CD55F4B1C3A5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9F1-C8EE-4D7E-81D9-0ECF3D178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77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A54D-1C42-4D3A-A064-CD55F4B1C3A5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9F1-C8EE-4D7E-81D9-0ECF3D178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9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A54D-1C42-4D3A-A064-CD55F4B1C3A5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9F1-C8EE-4D7E-81D9-0ECF3D178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91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A54D-1C42-4D3A-A064-CD55F4B1C3A5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9F1-C8EE-4D7E-81D9-0ECF3D178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22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A54D-1C42-4D3A-A064-CD55F4B1C3A5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9F1-C8EE-4D7E-81D9-0ECF3D178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8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A54D-1C42-4D3A-A064-CD55F4B1C3A5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9F1-C8EE-4D7E-81D9-0ECF3D178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79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A54D-1C42-4D3A-A064-CD55F4B1C3A5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9F1-C8EE-4D7E-81D9-0ECF3D178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00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A54D-1C42-4D3A-A064-CD55F4B1C3A5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9F1-C8EE-4D7E-81D9-0ECF3D178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97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A54D-1C42-4D3A-A064-CD55F4B1C3A5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9F1-C8EE-4D7E-81D9-0ECF3D178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2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A54D-1C42-4D3A-A064-CD55F4B1C3A5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E69F1-C8EE-4D7E-81D9-0ECF3D178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A54D-1C42-4D3A-A064-CD55F4B1C3A5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E69F1-C8EE-4D7E-81D9-0ECF3D1785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973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F381E9-FE8C-4B5D-91D4-13701CAD505C}"/>
              </a:ext>
            </a:extLst>
          </p:cNvPr>
          <p:cNvSpPr/>
          <p:nvPr/>
        </p:nvSpPr>
        <p:spPr>
          <a:xfrm>
            <a:off x="85725" y="197224"/>
            <a:ext cx="11837333" cy="6556002"/>
          </a:xfrm>
          <a:prstGeom prst="roundRect">
            <a:avLst/>
          </a:prstGeom>
          <a:gradFill>
            <a:gsLst>
              <a:gs pos="49000">
                <a:srgbClr val="606060"/>
              </a:gs>
              <a:gs pos="99000">
                <a:schemeClr val="bg1">
                  <a:lumMod val="65000"/>
                  <a:lumOff val="35000"/>
                </a:schemeClr>
              </a:gs>
              <a:gs pos="0">
                <a:schemeClr val="tx1">
                  <a:lumMod val="85000"/>
                </a:schemeClr>
              </a:gs>
              <a:gs pos="73000">
                <a:schemeClr val="bg1">
                  <a:lumMod val="75000"/>
                  <a:lumOff val="25000"/>
                </a:schemeClr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D9C76C-437F-4D3F-8DE7-19E043DA0CBB}"/>
              </a:ext>
            </a:extLst>
          </p:cNvPr>
          <p:cNvSpPr/>
          <p:nvPr/>
        </p:nvSpPr>
        <p:spPr>
          <a:xfrm>
            <a:off x="414336" y="870594"/>
            <a:ext cx="4867275" cy="2996556"/>
          </a:xfrm>
          <a:prstGeom prst="roundRect">
            <a:avLst/>
          </a:prstGeom>
          <a:gradFill>
            <a:gsLst>
              <a:gs pos="100000">
                <a:schemeClr val="bg1">
                  <a:lumMod val="95000"/>
                  <a:lumOff val="5000"/>
                  <a:alpha val="96000"/>
                </a:schemeClr>
              </a:gs>
              <a:gs pos="0">
                <a:srgbClr val="4EB552"/>
              </a:gs>
            </a:gsLst>
            <a:lin ang="42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A69B50-9177-4021-A265-4F7CEB1D03AC}"/>
              </a:ext>
            </a:extLst>
          </p:cNvPr>
          <p:cNvSpPr/>
          <p:nvPr/>
        </p:nvSpPr>
        <p:spPr>
          <a:xfrm>
            <a:off x="414337" y="4067175"/>
            <a:ext cx="4867275" cy="2593602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  <a:lumOff val="5000"/>
                  <a:alpha val="40000"/>
                </a:schemeClr>
              </a:gs>
              <a:gs pos="41500">
                <a:srgbClr val="0D0D0D"/>
              </a:gs>
              <a:gs pos="100000">
                <a:schemeClr val="bg1">
                  <a:lumMod val="95000"/>
                  <a:lumOff val="5000"/>
                  <a:alpha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01BA65-B7E1-4302-AF49-2F8C9BB2D625}"/>
              </a:ext>
            </a:extLst>
          </p:cNvPr>
          <p:cNvSpPr/>
          <p:nvPr/>
        </p:nvSpPr>
        <p:spPr>
          <a:xfrm>
            <a:off x="5610224" y="4149141"/>
            <a:ext cx="5917265" cy="2511635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  <a:lumOff val="5000"/>
                  <a:alpha val="40000"/>
                </a:schemeClr>
              </a:gs>
              <a:gs pos="43500">
                <a:srgbClr val="0D0D0D"/>
              </a:gs>
              <a:gs pos="100000">
                <a:schemeClr val="bg1">
                  <a:lumMod val="95000"/>
                  <a:lumOff val="5000"/>
                  <a:alpha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80C905-575A-42DD-ABFD-601154D34D01}"/>
              </a:ext>
            </a:extLst>
          </p:cNvPr>
          <p:cNvSpPr/>
          <p:nvPr/>
        </p:nvSpPr>
        <p:spPr>
          <a:xfrm>
            <a:off x="5918666" y="1861741"/>
            <a:ext cx="2793065" cy="2083009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  <a:lumOff val="5000"/>
                  <a:alpha val="40000"/>
                </a:schemeClr>
              </a:gs>
              <a:gs pos="44200">
                <a:srgbClr val="0D0D0D"/>
              </a:gs>
              <a:gs pos="100000">
                <a:schemeClr val="bg1">
                  <a:lumMod val="95000"/>
                  <a:lumOff val="5000"/>
                  <a:alpha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AFD7D0-EFBB-433E-9451-7910A836D9A9}"/>
              </a:ext>
            </a:extLst>
          </p:cNvPr>
          <p:cNvSpPr/>
          <p:nvPr/>
        </p:nvSpPr>
        <p:spPr>
          <a:xfrm>
            <a:off x="8984599" y="1976041"/>
            <a:ext cx="2797826" cy="1968710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  <a:lumOff val="5000"/>
                  <a:alpha val="40000"/>
                </a:schemeClr>
              </a:gs>
              <a:gs pos="46900">
                <a:srgbClr val="0D0D0D"/>
              </a:gs>
              <a:gs pos="100000">
                <a:schemeClr val="bg1">
                  <a:lumMod val="95000"/>
                  <a:lumOff val="5000"/>
                  <a:alpha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ECACE5-8B99-440B-930F-E0C644ADFD78}"/>
              </a:ext>
            </a:extLst>
          </p:cNvPr>
          <p:cNvSpPr/>
          <p:nvPr/>
        </p:nvSpPr>
        <p:spPr>
          <a:xfrm>
            <a:off x="5918665" y="870593"/>
            <a:ext cx="2793065" cy="898697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  <a:lumOff val="5000"/>
                  <a:alpha val="40000"/>
                </a:schemeClr>
              </a:gs>
              <a:gs pos="45600">
                <a:srgbClr val="0D0D0D"/>
              </a:gs>
              <a:gs pos="100000">
                <a:schemeClr val="bg1">
                  <a:lumMod val="95000"/>
                  <a:lumOff val="5000"/>
                  <a:alpha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C9B08A-4C65-4CA3-B482-A362B181CC93}"/>
              </a:ext>
            </a:extLst>
          </p:cNvPr>
          <p:cNvSpPr/>
          <p:nvPr/>
        </p:nvSpPr>
        <p:spPr>
          <a:xfrm>
            <a:off x="8984599" y="870594"/>
            <a:ext cx="2793065" cy="89869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  <a:lumOff val="5000"/>
                  <a:alpha val="40000"/>
                </a:schemeClr>
              </a:gs>
              <a:gs pos="40100">
                <a:srgbClr val="0D0D0D"/>
              </a:gs>
              <a:gs pos="100000">
                <a:schemeClr val="bg1">
                  <a:lumMod val="95000"/>
                  <a:lumOff val="5000"/>
                  <a:alpha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513253-3388-4160-BF2E-062F4C7B392B}"/>
              </a:ext>
            </a:extLst>
          </p:cNvPr>
          <p:cNvSpPr/>
          <p:nvPr/>
        </p:nvSpPr>
        <p:spPr>
          <a:xfrm>
            <a:off x="914400" y="292472"/>
            <a:ext cx="10267949" cy="42135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  <a:lumOff val="5000"/>
                  <a:alpha val="40000"/>
                </a:schemeClr>
              </a:gs>
              <a:gs pos="38800">
                <a:srgbClr val="0D0D0D"/>
              </a:gs>
              <a:gs pos="100000">
                <a:schemeClr val="bg1">
                  <a:lumMod val="95000"/>
                  <a:lumOff val="5000"/>
                  <a:alpha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</a:t>
            </a:r>
            <a:r>
              <a:rPr lang="en-US" sz="2800" dirty="0">
                <a:latin typeface="Bodoni MT Black" panose="02070A03080606020203" pitchFamily="18" charset="0"/>
              </a:rPr>
              <a:t>Spotify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487123-34A0-458C-B3DC-B02132BAC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1" y="337740"/>
            <a:ext cx="332829" cy="332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605DA0-BCDE-4B6B-A57F-D41847A5956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50" y="292472"/>
            <a:ext cx="380999" cy="3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0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Bodoni MT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jadhav</dc:creator>
  <cp:lastModifiedBy>ajinkya jadhav</cp:lastModifiedBy>
  <cp:revision>3</cp:revision>
  <dcterms:created xsi:type="dcterms:W3CDTF">2024-12-18T20:39:49Z</dcterms:created>
  <dcterms:modified xsi:type="dcterms:W3CDTF">2024-12-18T21:01:36Z</dcterms:modified>
</cp:coreProperties>
</file>