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333054" y="1906236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DBE866-1628-4D7D-9ACD-1D03E3080CDA}"/>
              </a:ext>
            </a:extLst>
          </p:cNvPr>
          <p:cNvSpPr/>
          <p:nvPr/>
        </p:nvSpPr>
        <p:spPr>
          <a:xfrm>
            <a:off x="69574" y="418010"/>
            <a:ext cx="2822713" cy="1639389"/>
          </a:xfrm>
          <a:prstGeom prst="round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61848D87-ED68-4E89-A9D1-3E4D2C782332}"/>
              </a:ext>
            </a:extLst>
          </p:cNvPr>
          <p:cNvSpPr/>
          <p:nvPr/>
        </p:nvSpPr>
        <p:spPr>
          <a:xfrm>
            <a:off x="3148149" y="418011"/>
            <a:ext cx="1267097" cy="1639388"/>
          </a:xfrm>
          <a:prstGeom prst="round2Diag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DFA8E0FE-2B72-4FBF-ADBC-C9DA353AFF3C}"/>
              </a:ext>
            </a:extLst>
          </p:cNvPr>
          <p:cNvSpPr/>
          <p:nvPr/>
        </p:nvSpPr>
        <p:spPr>
          <a:xfrm>
            <a:off x="4949727" y="369021"/>
            <a:ext cx="1380309" cy="1639389"/>
          </a:xfrm>
          <a:prstGeom prst="round2Diag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4E2AFA8-A554-4096-ABB1-860B4DC1888B}"/>
              </a:ext>
            </a:extLst>
          </p:cNvPr>
          <p:cNvSpPr/>
          <p:nvPr/>
        </p:nvSpPr>
        <p:spPr>
          <a:xfrm>
            <a:off x="6866709" y="418008"/>
            <a:ext cx="1380309" cy="1639389"/>
          </a:xfrm>
          <a:prstGeom prst="round2Diag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323AB4A0-5D80-40F3-8565-90434B44BBB9}"/>
              </a:ext>
            </a:extLst>
          </p:cNvPr>
          <p:cNvSpPr/>
          <p:nvPr/>
        </p:nvSpPr>
        <p:spPr>
          <a:xfrm>
            <a:off x="8882743" y="248194"/>
            <a:ext cx="2534194" cy="836023"/>
          </a:xfrm>
          <a:prstGeom prst="round2DiagRect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0123F9-B14E-4317-8751-226BB04F33B3}"/>
              </a:ext>
            </a:extLst>
          </p:cNvPr>
          <p:cNvSpPr/>
          <p:nvPr/>
        </p:nvSpPr>
        <p:spPr>
          <a:xfrm>
            <a:off x="8835319" y="1188719"/>
            <a:ext cx="3182510" cy="2338251"/>
          </a:xfrm>
          <a:prstGeom prst="round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3A271A-98C3-49E5-9D0C-9692242FEBFF}"/>
              </a:ext>
            </a:extLst>
          </p:cNvPr>
          <p:cNvSpPr/>
          <p:nvPr/>
        </p:nvSpPr>
        <p:spPr>
          <a:xfrm>
            <a:off x="69574" y="2214789"/>
            <a:ext cx="4710297" cy="2238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4D99CD-8958-4C22-AC6E-1FA1DD575823}"/>
              </a:ext>
            </a:extLst>
          </p:cNvPr>
          <p:cNvSpPr/>
          <p:nvPr/>
        </p:nvSpPr>
        <p:spPr>
          <a:xfrm>
            <a:off x="5213926" y="2609304"/>
            <a:ext cx="3033092" cy="1639389"/>
          </a:xfrm>
          <a:prstGeom prst="round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4E9E99-B185-4068-A3AE-105A009B20F1}"/>
              </a:ext>
            </a:extLst>
          </p:cNvPr>
          <p:cNvSpPr/>
          <p:nvPr/>
        </p:nvSpPr>
        <p:spPr>
          <a:xfrm>
            <a:off x="6523857" y="4457248"/>
            <a:ext cx="5438503" cy="2338251"/>
          </a:xfrm>
          <a:prstGeom prst="round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3F9D0E-1A67-4BAF-8329-CDE5941779E1}"/>
              </a:ext>
            </a:extLst>
          </p:cNvPr>
          <p:cNvSpPr/>
          <p:nvPr/>
        </p:nvSpPr>
        <p:spPr>
          <a:xfrm>
            <a:off x="69574" y="4507322"/>
            <a:ext cx="4710297" cy="2238104"/>
          </a:xfrm>
          <a:prstGeom prst="round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1DD994-1DAE-4E4A-A46D-583A0B70CEDE}"/>
              </a:ext>
            </a:extLst>
          </p:cNvPr>
          <p:cNvSpPr/>
          <p:nvPr/>
        </p:nvSpPr>
        <p:spPr>
          <a:xfrm>
            <a:off x="4950824" y="4506686"/>
            <a:ext cx="1402080" cy="2188666"/>
          </a:xfrm>
          <a:prstGeom prst="round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9CCD8F-2E3F-4F01-809F-25C96FE90709}"/>
              </a:ext>
            </a:extLst>
          </p:cNvPr>
          <p:cNvSpPr/>
          <p:nvPr/>
        </p:nvSpPr>
        <p:spPr>
          <a:xfrm>
            <a:off x="174171" y="535578"/>
            <a:ext cx="2621280" cy="14238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7D5064-A831-432E-9BAD-D50CA860E495}"/>
              </a:ext>
            </a:extLst>
          </p:cNvPr>
          <p:cNvSpPr/>
          <p:nvPr/>
        </p:nvSpPr>
        <p:spPr>
          <a:xfrm>
            <a:off x="3449114" y="535575"/>
            <a:ext cx="665165" cy="653141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C364-8D93-49D6-B3B6-428BF7E835DE}"/>
              </a:ext>
            </a:extLst>
          </p:cNvPr>
          <p:cNvSpPr/>
          <p:nvPr/>
        </p:nvSpPr>
        <p:spPr>
          <a:xfrm>
            <a:off x="7224280" y="535576"/>
            <a:ext cx="665165" cy="653141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15AB1E-FBD0-4C48-91F2-B715C4D12534}"/>
              </a:ext>
            </a:extLst>
          </p:cNvPr>
          <p:cNvSpPr/>
          <p:nvPr/>
        </p:nvSpPr>
        <p:spPr>
          <a:xfrm>
            <a:off x="5319281" y="535576"/>
            <a:ext cx="665165" cy="653141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CE8E66-2016-4A1E-9CD7-CEA1D7E0A56D}"/>
              </a:ext>
            </a:extLst>
          </p:cNvPr>
          <p:cNvSpPr/>
          <p:nvPr/>
        </p:nvSpPr>
        <p:spPr>
          <a:xfrm>
            <a:off x="5107577" y="4689566"/>
            <a:ext cx="544286" cy="509449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1C3AF5-C6A6-4305-8BF9-C7A1DF85BD8B}"/>
              </a:ext>
            </a:extLst>
          </p:cNvPr>
          <p:cNvSpPr/>
          <p:nvPr/>
        </p:nvSpPr>
        <p:spPr>
          <a:xfrm>
            <a:off x="5122249" y="5321575"/>
            <a:ext cx="544286" cy="5094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EE52C2-D56B-4286-9A7C-B81863497393}"/>
              </a:ext>
            </a:extLst>
          </p:cNvPr>
          <p:cNvSpPr/>
          <p:nvPr/>
        </p:nvSpPr>
        <p:spPr>
          <a:xfrm>
            <a:off x="5122249" y="6008463"/>
            <a:ext cx="544286" cy="509449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779197B-3909-40B7-8CE2-FABD55DF2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668" y="644539"/>
            <a:ext cx="404387" cy="4623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1ADC09-31F1-43B1-BF73-4AC20B4FB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24" y="4703136"/>
            <a:ext cx="399258" cy="399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DAFBB4-0CCC-48E9-89D2-F3E87E2D83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6" y="545980"/>
            <a:ext cx="653141" cy="6531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116333F-824D-413A-B8EB-CC3FC6B83C3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53" y="534143"/>
            <a:ext cx="572764" cy="5727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C0DC91C-BD4D-485A-932B-245072999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1455">
            <a:off x="333054" y="18497"/>
            <a:ext cx="345084" cy="34508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3A15FE8-614A-41F6-8CD7-09E6CC54C4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53" y="6059267"/>
            <a:ext cx="429712" cy="4297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0778F7A-33A8-4921-AA31-626D394401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53" y="5370511"/>
            <a:ext cx="453037" cy="3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37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ajinkya jadhav</cp:lastModifiedBy>
  <cp:revision>13</cp:revision>
  <dcterms:created xsi:type="dcterms:W3CDTF">2023-12-06T06:56:06Z</dcterms:created>
  <dcterms:modified xsi:type="dcterms:W3CDTF">2024-12-18T05:44:58Z</dcterms:modified>
</cp:coreProperties>
</file>