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629" y="-7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rgbClr val="D1FFF5"/>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600" b="1" i="0">
                <a:solidFill>
                  <a:srgbClr val="F1F1F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8" cy="6857999"/>
          </a:xfrm>
          <a:prstGeom prst="rect">
            <a:avLst/>
          </a:prstGeom>
        </p:spPr>
      </p:pic>
      <p:pic>
        <p:nvPicPr>
          <p:cNvPr id="17" name="bg object 17"/>
          <p:cNvPicPr/>
          <p:nvPr/>
        </p:nvPicPr>
        <p:blipFill>
          <a:blip r:embed="rId3" cstate="print"/>
          <a:stretch>
            <a:fillRect/>
          </a:stretch>
        </p:blipFill>
        <p:spPr>
          <a:xfrm>
            <a:off x="2332543" y="5129459"/>
            <a:ext cx="7448549" cy="1724024"/>
          </a:xfrm>
          <a:prstGeom prst="rect">
            <a:avLst/>
          </a:prstGeom>
        </p:spPr>
      </p:pic>
      <p:sp>
        <p:nvSpPr>
          <p:cNvPr id="2" name="Holder 2"/>
          <p:cNvSpPr>
            <a:spLocks noGrp="1"/>
          </p:cNvSpPr>
          <p:nvPr>
            <p:ph type="title"/>
          </p:nvPr>
        </p:nvSpPr>
        <p:spPr/>
        <p:txBody>
          <a:bodyPr lIns="0" tIns="0" rIns="0" bIns="0"/>
          <a:lstStyle>
            <a:lvl1pPr>
              <a:defRPr sz="6600" b="1" i="0">
                <a:solidFill>
                  <a:srgbClr val="D1FFF5"/>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rgbClr val="D1FFF5"/>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8" cy="6857999"/>
          </a:xfrm>
          <a:prstGeom prst="rect">
            <a:avLst/>
          </a:prstGeom>
        </p:spPr>
      </p:pic>
      <p:sp>
        <p:nvSpPr>
          <p:cNvPr id="2" name="Holder 2"/>
          <p:cNvSpPr>
            <a:spLocks noGrp="1"/>
          </p:cNvSpPr>
          <p:nvPr>
            <p:ph type="title"/>
          </p:nvPr>
        </p:nvSpPr>
        <p:spPr>
          <a:xfrm>
            <a:off x="3514873" y="3003327"/>
            <a:ext cx="5162252" cy="1031239"/>
          </a:xfrm>
          <a:prstGeom prst="rect">
            <a:avLst/>
          </a:prstGeom>
        </p:spPr>
        <p:txBody>
          <a:bodyPr wrap="square" lIns="0" tIns="0" rIns="0" bIns="0">
            <a:spAutoFit/>
          </a:bodyPr>
          <a:lstStyle>
            <a:lvl1pPr>
              <a:defRPr sz="6600" b="1" i="0">
                <a:solidFill>
                  <a:srgbClr val="D1FFF5"/>
                </a:solidFill>
                <a:latin typeface="Verdana"/>
                <a:cs typeface="Verdana"/>
              </a:defRPr>
            </a:lvl1pPr>
          </a:lstStyle>
          <a:p>
            <a:endParaRPr/>
          </a:p>
        </p:txBody>
      </p:sp>
      <p:sp>
        <p:nvSpPr>
          <p:cNvPr id="3" name="Holder 3"/>
          <p:cNvSpPr>
            <a:spLocks noGrp="1"/>
          </p:cNvSpPr>
          <p:nvPr>
            <p:ph type="body" idx="1"/>
          </p:nvPr>
        </p:nvSpPr>
        <p:spPr>
          <a:xfrm>
            <a:off x="673099" y="2872136"/>
            <a:ext cx="5219065" cy="3250565"/>
          </a:xfrm>
          <a:prstGeom prst="rect">
            <a:avLst/>
          </a:prstGeom>
        </p:spPr>
        <p:txBody>
          <a:bodyPr wrap="square" lIns="0" tIns="0" rIns="0" bIns="0">
            <a:spAutoFit/>
          </a:bodyPr>
          <a:lstStyle>
            <a:lvl1pPr>
              <a:defRPr sz="1600" b="1" i="0">
                <a:solidFill>
                  <a:srgbClr val="F1F1F1"/>
                </a:solidFill>
                <a:latin typeface="Verdana"/>
                <a:cs typeface="Verdan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0" y="12"/>
            <a:ext cx="11814047" cy="6822099"/>
            <a:chOff x="0" y="12"/>
            <a:chExt cx="11814047" cy="6822099"/>
          </a:xfrm>
        </p:grpSpPr>
        <p:pic>
          <p:nvPicPr>
            <p:cNvPr id="4" name="object 4"/>
            <p:cNvPicPr/>
            <p:nvPr/>
          </p:nvPicPr>
          <p:blipFill>
            <a:blip r:embed="rId3" cstate="print"/>
            <a:stretch>
              <a:fillRect/>
            </a:stretch>
          </p:blipFill>
          <p:spPr>
            <a:xfrm>
              <a:off x="0" y="3535987"/>
              <a:ext cx="8086724" cy="3286124"/>
            </a:xfrm>
            <a:prstGeom prst="rect">
              <a:avLst/>
            </a:prstGeom>
          </p:spPr>
        </p:pic>
        <p:pic>
          <p:nvPicPr>
            <p:cNvPr id="5" name="object 5"/>
            <p:cNvPicPr/>
            <p:nvPr/>
          </p:nvPicPr>
          <p:blipFill>
            <a:blip r:embed="rId4" cstate="print"/>
            <a:stretch>
              <a:fillRect/>
            </a:stretch>
          </p:blipFill>
          <p:spPr>
            <a:xfrm>
              <a:off x="7899683" y="803127"/>
              <a:ext cx="2702698" cy="2717799"/>
            </a:xfrm>
            <a:prstGeom prst="rect">
              <a:avLst/>
            </a:prstGeom>
          </p:spPr>
        </p:pic>
        <p:sp>
          <p:nvSpPr>
            <p:cNvPr id="6" name="object 6"/>
            <p:cNvSpPr/>
            <p:nvPr/>
          </p:nvSpPr>
          <p:spPr>
            <a:xfrm>
              <a:off x="0" y="12"/>
              <a:ext cx="1661160" cy="1568450"/>
            </a:xfrm>
            <a:custGeom>
              <a:avLst/>
              <a:gdLst/>
              <a:ahLst/>
              <a:cxnLst/>
              <a:rect l="l" t="t" r="r" b="b"/>
              <a:pathLst>
                <a:path w="1661160" h="1568450">
                  <a:moveTo>
                    <a:pt x="1477581" y="250190"/>
                  </a:moveTo>
                  <a:lnTo>
                    <a:pt x="1476248" y="201561"/>
                  </a:lnTo>
                  <a:lnTo>
                    <a:pt x="1476248" y="221208"/>
                  </a:lnTo>
                  <a:lnTo>
                    <a:pt x="1475092" y="228155"/>
                  </a:lnTo>
                  <a:lnTo>
                    <a:pt x="1475092" y="265137"/>
                  </a:lnTo>
                  <a:lnTo>
                    <a:pt x="1473936" y="272072"/>
                  </a:lnTo>
                  <a:lnTo>
                    <a:pt x="1473936" y="277850"/>
                  </a:lnTo>
                  <a:lnTo>
                    <a:pt x="1470469" y="319468"/>
                  </a:lnTo>
                  <a:lnTo>
                    <a:pt x="1468742" y="330974"/>
                  </a:lnTo>
                  <a:lnTo>
                    <a:pt x="1463548" y="369163"/>
                  </a:lnTo>
                  <a:lnTo>
                    <a:pt x="1453146" y="426961"/>
                  </a:lnTo>
                  <a:lnTo>
                    <a:pt x="1446085" y="458457"/>
                  </a:lnTo>
                  <a:lnTo>
                    <a:pt x="1438148" y="491693"/>
                  </a:lnTo>
                  <a:lnTo>
                    <a:pt x="1427746" y="526364"/>
                  </a:lnTo>
                  <a:lnTo>
                    <a:pt x="1425448" y="539076"/>
                  </a:lnTo>
                  <a:lnTo>
                    <a:pt x="1423136" y="544855"/>
                  </a:lnTo>
                  <a:lnTo>
                    <a:pt x="1421980" y="550646"/>
                  </a:lnTo>
                  <a:lnTo>
                    <a:pt x="1419669" y="557580"/>
                  </a:lnTo>
                  <a:lnTo>
                    <a:pt x="1417358" y="563359"/>
                  </a:lnTo>
                  <a:lnTo>
                    <a:pt x="1404658" y="601497"/>
                  </a:lnTo>
                  <a:lnTo>
                    <a:pt x="1389646" y="639648"/>
                  </a:lnTo>
                  <a:lnTo>
                    <a:pt x="1372120" y="679246"/>
                  </a:lnTo>
                  <a:lnTo>
                    <a:pt x="1352423" y="719836"/>
                  </a:lnTo>
                  <a:lnTo>
                    <a:pt x="1330553" y="761060"/>
                  </a:lnTo>
                  <a:lnTo>
                    <a:pt x="1306525" y="802627"/>
                  </a:lnTo>
                  <a:lnTo>
                    <a:pt x="1282750" y="839749"/>
                  </a:lnTo>
                  <a:lnTo>
                    <a:pt x="1256804" y="877023"/>
                  </a:lnTo>
                  <a:lnTo>
                    <a:pt x="1228661" y="914273"/>
                  </a:lnTo>
                  <a:lnTo>
                    <a:pt x="1198295" y="951280"/>
                  </a:lnTo>
                  <a:lnTo>
                    <a:pt x="1165669" y="987882"/>
                  </a:lnTo>
                  <a:lnTo>
                    <a:pt x="1130782" y="1023861"/>
                  </a:lnTo>
                  <a:lnTo>
                    <a:pt x="1093571" y="1059053"/>
                  </a:lnTo>
                  <a:lnTo>
                    <a:pt x="1054023" y="1093254"/>
                  </a:lnTo>
                  <a:lnTo>
                    <a:pt x="1012113" y="1126274"/>
                  </a:lnTo>
                  <a:lnTo>
                    <a:pt x="972400" y="1154785"/>
                  </a:lnTo>
                  <a:lnTo>
                    <a:pt x="930859" y="1181976"/>
                  </a:lnTo>
                  <a:lnTo>
                    <a:pt x="887564" y="1207719"/>
                  </a:lnTo>
                  <a:lnTo>
                    <a:pt x="842568" y="1231874"/>
                  </a:lnTo>
                  <a:lnTo>
                    <a:pt x="795921" y="1254277"/>
                  </a:lnTo>
                  <a:lnTo>
                    <a:pt x="747687" y="1274826"/>
                  </a:lnTo>
                  <a:lnTo>
                    <a:pt x="697915" y="1293355"/>
                  </a:lnTo>
                  <a:lnTo>
                    <a:pt x="646645" y="1309725"/>
                  </a:lnTo>
                  <a:lnTo>
                    <a:pt x="593966" y="1323822"/>
                  </a:lnTo>
                  <a:lnTo>
                    <a:pt x="539902" y="1335481"/>
                  </a:lnTo>
                  <a:lnTo>
                    <a:pt x="493928" y="1343279"/>
                  </a:lnTo>
                  <a:lnTo>
                    <a:pt x="447281" y="1349311"/>
                  </a:lnTo>
                  <a:lnTo>
                    <a:pt x="400062" y="1353540"/>
                  </a:lnTo>
                  <a:lnTo>
                    <a:pt x="352361" y="1355940"/>
                  </a:lnTo>
                  <a:lnTo>
                    <a:pt x="304266" y="1356487"/>
                  </a:lnTo>
                  <a:lnTo>
                    <a:pt x="255892" y="1355128"/>
                  </a:lnTo>
                  <a:lnTo>
                    <a:pt x="207225" y="1351267"/>
                  </a:lnTo>
                  <a:lnTo>
                    <a:pt x="158356" y="1345412"/>
                  </a:lnTo>
                  <a:lnTo>
                    <a:pt x="109410" y="1337500"/>
                  </a:lnTo>
                  <a:lnTo>
                    <a:pt x="60553" y="1327480"/>
                  </a:lnTo>
                  <a:lnTo>
                    <a:pt x="11963" y="1315262"/>
                  </a:lnTo>
                  <a:lnTo>
                    <a:pt x="0" y="1311668"/>
                  </a:lnTo>
                  <a:lnTo>
                    <a:pt x="0" y="1335354"/>
                  </a:lnTo>
                  <a:lnTo>
                    <a:pt x="43307" y="1347330"/>
                  </a:lnTo>
                  <a:lnTo>
                    <a:pt x="93218" y="1358785"/>
                  </a:lnTo>
                  <a:lnTo>
                    <a:pt x="143903" y="1367840"/>
                  </a:lnTo>
                  <a:lnTo>
                    <a:pt x="194500" y="1374571"/>
                  </a:lnTo>
                  <a:lnTo>
                    <a:pt x="245643" y="1379118"/>
                  </a:lnTo>
                  <a:lnTo>
                    <a:pt x="297002" y="1381506"/>
                  </a:lnTo>
                  <a:lnTo>
                    <a:pt x="348246" y="1381721"/>
                  </a:lnTo>
                  <a:lnTo>
                    <a:pt x="399707" y="1379715"/>
                  </a:lnTo>
                  <a:lnTo>
                    <a:pt x="450977" y="1375448"/>
                  </a:lnTo>
                  <a:lnTo>
                    <a:pt x="501967" y="1368933"/>
                  </a:lnTo>
                  <a:lnTo>
                    <a:pt x="552602" y="1360195"/>
                  </a:lnTo>
                  <a:lnTo>
                    <a:pt x="602818" y="1349222"/>
                  </a:lnTo>
                  <a:lnTo>
                    <a:pt x="652513" y="1336040"/>
                  </a:lnTo>
                  <a:lnTo>
                    <a:pt x="701611" y="1320673"/>
                  </a:lnTo>
                  <a:lnTo>
                    <a:pt x="750036" y="1303121"/>
                  </a:lnTo>
                  <a:lnTo>
                    <a:pt x="794867" y="1284998"/>
                  </a:lnTo>
                  <a:lnTo>
                    <a:pt x="838885" y="1264945"/>
                  </a:lnTo>
                  <a:lnTo>
                    <a:pt x="882015" y="1243012"/>
                  </a:lnTo>
                  <a:lnTo>
                    <a:pt x="924191" y="1219276"/>
                  </a:lnTo>
                  <a:lnTo>
                    <a:pt x="965365" y="1193787"/>
                  </a:lnTo>
                  <a:lnTo>
                    <a:pt x="1005484" y="1166596"/>
                  </a:lnTo>
                  <a:lnTo>
                    <a:pt x="1044473" y="1137767"/>
                  </a:lnTo>
                  <a:lnTo>
                    <a:pt x="1082281" y="1107363"/>
                  </a:lnTo>
                  <a:lnTo>
                    <a:pt x="1118857" y="1075448"/>
                  </a:lnTo>
                  <a:lnTo>
                    <a:pt x="1154125" y="1042073"/>
                  </a:lnTo>
                  <a:lnTo>
                    <a:pt x="1188034" y="1007287"/>
                  </a:lnTo>
                  <a:lnTo>
                    <a:pt x="1220520" y="971169"/>
                  </a:lnTo>
                  <a:lnTo>
                    <a:pt x="1251534" y="933780"/>
                  </a:lnTo>
                  <a:lnTo>
                    <a:pt x="1281010" y="895159"/>
                  </a:lnTo>
                  <a:lnTo>
                    <a:pt x="1308900" y="855383"/>
                  </a:lnTo>
                  <a:lnTo>
                    <a:pt x="1335125" y="814489"/>
                  </a:lnTo>
                  <a:lnTo>
                    <a:pt x="1359636" y="772566"/>
                  </a:lnTo>
                  <a:lnTo>
                    <a:pt x="1380121" y="727608"/>
                  </a:lnTo>
                  <a:lnTo>
                    <a:pt x="1398803" y="681812"/>
                  </a:lnTo>
                  <a:lnTo>
                    <a:pt x="1415630" y="635304"/>
                  </a:lnTo>
                  <a:lnTo>
                    <a:pt x="1430528" y="588225"/>
                  </a:lnTo>
                  <a:lnTo>
                    <a:pt x="1443443" y="540702"/>
                  </a:lnTo>
                  <a:lnTo>
                    <a:pt x="1454302" y="492848"/>
                  </a:lnTo>
                  <a:lnTo>
                    <a:pt x="1463065" y="444703"/>
                  </a:lnTo>
                  <a:lnTo>
                    <a:pt x="1469745" y="396265"/>
                  </a:lnTo>
                  <a:lnTo>
                    <a:pt x="1474368" y="347637"/>
                  </a:lnTo>
                  <a:lnTo>
                    <a:pt x="1476971" y="298919"/>
                  </a:lnTo>
                  <a:lnTo>
                    <a:pt x="1477581" y="250190"/>
                  </a:lnTo>
                  <a:close/>
                </a:path>
                <a:path w="1661160" h="1568450">
                  <a:moveTo>
                    <a:pt x="1517802" y="393446"/>
                  </a:moveTo>
                  <a:lnTo>
                    <a:pt x="1508569" y="444296"/>
                  </a:lnTo>
                  <a:lnTo>
                    <a:pt x="1494713" y="504405"/>
                  </a:lnTo>
                  <a:lnTo>
                    <a:pt x="1483893" y="542696"/>
                  </a:lnTo>
                  <a:lnTo>
                    <a:pt x="1470469" y="585317"/>
                  </a:lnTo>
                  <a:lnTo>
                    <a:pt x="1453769" y="632460"/>
                  </a:lnTo>
                  <a:lnTo>
                    <a:pt x="1432953" y="683272"/>
                  </a:lnTo>
                  <a:lnTo>
                    <a:pt x="1407795" y="737133"/>
                  </a:lnTo>
                  <a:lnTo>
                    <a:pt x="1378102" y="793369"/>
                  </a:lnTo>
                  <a:lnTo>
                    <a:pt x="1352778" y="836447"/>
                  </a:lnTo>
                  <a:lnTo>
                    <a:pt x="1323848" y="881227"/>
                  </a:lnTo>
                  <a:lnTo>
                    <a:pt x="1299603" y="915898"/>
                  </a:lnTo>
                  <a:lnTo>
                    <a:pt x="1296136" y="921677"/>
                  </a:lnTo>
                  <a:lnTo>
                    <a:pt x="1281125" y="941324"/>
                  </a:lnTo>
                  <a:lnTo>
                    <a:pt x="1275067" y="948461"/>
                  </a:lnTo>
                  <a:lnTo>
                    <a:pt x="1256880" y="971384"/>
                  </a:lnTo>
                  <a:lnTo>
                    <a:pt x="1244612" y="986409"/>
                  </a:lnTo>
                  <a:lnTo>
                    <a:pt x="1231480" y="1001433"/>
                  </a:lnTo>
                  <a:lnTo>
                    <a:pt x="1223403" y="1011834"/>
                  </a:lnTo>
                  <a:lnTo>
                    <a:pt x="1218780" y="1016457"/>
                  </a:lnTo>
                  <a:lnTo>
                    <a:pt x="1214158" y="1022235"/>
                  </a:lnTo>
                  <a:lnTo>
                    <a:pt x="1172197" y="1064996"/>
                  </a:lnTo>
                  <a:lnTo>
                    <a:pt x="1137373" y="1098016"/>
                  </a:lnTo>
                  <a:lnTo>
                    <a:pt x="1100467" y="1130363"/>
                  </a:lnTo>
                  <a:lnTo>
                    <a:pt x="1061504" y="1161808"/>
                  </a:lnTo>
                  <a:lnTo>
                    <a:pt x="1020495" y="1192161"/>
                  </a:lnTo>
                  <a:lnTo>
                    <a:pt x="977480" y="1221232"/>
                  </a:lnTo>
                  <a:lnTo>
                    <a:pt x="922731" y="1254836"/>
                  </a:lnTo>
                  <a:lnTo>
                    <a:pt x="849325" y="1293876"/>
                  </a:lnTo>
                  <a:lnTo>
                    <a:pt x="805738" y="1313370"/>
                  </a:lnTo>
                  <a:lnTo>
                    <a:pt x="760425" y="1332014"/>
                  </a:lnTo>
                  <a:lnTo>
                    <a:pt x="714082" y="1348663"/>
                  </a:lnTo>
                  <a:lnTo>
                    <a:pt x="666762" y="1363802"/>
                  </a:lnTo>
                  <a:lnTo>
                    <a:pt x="618363" y="1377200"/>
                  </a:lnTo>
                  <a:lnTo>
                    <a:pt x="568769" y="1388656"/>
                  </a:lnTo>
                  <a:lnTo>
                    <a:pt x="518312" y="1397977"/>
                  </a:lnTo>
                  <a:lnTo>
                    <a:pt x="467309" y="1405128"/>
                  </a:lnTo>
                  <a:lnTo>
                    <a:pt x="415671" y="1410106"/>
                  </a:lnTo>
                  <a:lnTo>
                    <a:pt x="363258" y="1412925"/>
                  </a:lnTo>
                  <a:lnTo>
                    <a:pt x="349605" y="1413268"/>
                  </a:lnTo>
                  <a:lnTo>
                    <a:pt x="323164" y="1414386"/>
                  </a:lnTo>
                  <a:lnTo>
                    <a:pt x="257048" y="1412925"/>
                  </a:lnTo>
                  <a:lnTo>
                    <a:pt x="243878" y="1411389"/>
                  </a:lnTo>
                  <a:lnTo>
                    <a:pt x="230492" y="1410182"/>
                  </a:lnTo>
                  <a:lnTo>
                    <a:pt x="150825" y="1401368"/>
                  </a:lnTo>
                  <a:lnTo>
                    <a:pt x="103581" y="1393837"/>
                  </a:lnTo>
                  <a:lnTo>
                    <a:pt x="56591" y="1384363"/>
                  </a:lnTo>
                  <a:lnTo>
                    <a:pt x="9931" y="1372984"/>
                  </a:lnTo>
                  <a:lnTo>
                    <a:pt x="0" y="1370139"/>
                  </a:lnTo>
                  <a:lnTo>
                    <a:pt x="0" y="1382382"/>
                  </a:lnTo>
                  <a:lnTo>
                    <a:pt x="66471" y="1398816"/>
                  </a:lnTo>
                  <a:lnTo>
                    <a:pt x="115328" y="1408176"/>
                  </a:lnTo>
                  <a:lnTo>
                    <a:pt x="164528" y="1415592"/>
                  </a:lnTo>
                  <a:lnTo>
                    <a:pt x="213995" y="1421028"/>
                  </a:lnTo>
                  <a:lnTo>
                    <a:pt x="263639" y="1424495"/>
                  </a:lnTo>
                  <a:lnTo>
                    <a:pt x="313385" y="1425994"/>
                  </a:lnTo>
                  <a:lnTo>
                    <a:pt x="363143" y="1425511"/>
                  </a:lnTo>
                  <a:lnTo>
                    <a:pt x="412838" y="1423047"/>
                  </a:lnTo>
                  <a:lnTo>
                    <a:pt x="462381" y="1418590"/>
                  </a:lnTo>
                  <a:lnTo>
                    <a:pt x="511695" y="1412138"/>
                  </a:lnTo>
                  <a:lnTo>
                    <a:pt x="560692" y="1403680"/>
                  </a:lnTo>
                  <a:lnTo>
                    <a:pt x="609574" y="1393202"/>
                  </a:lnTo>
                  <a:lnTo>
                    <a:pt x="657923" y="1380693"/>
                  </a:lnTo>
                  <a:lnTo>
                    <a:pt x="705688" y="1366215"/>
                  </a:lnTo>
                  <a:lnTo>
                    <a:pt x="752779" y="1349794"/>
                  </a:lnTo>
                  <a:lnTo>
                    <a:pt x="799160" y="1331468"/>
                  </a:lnTo>
                  <a:lnTo>
                    <a:pt x="844727" y="1311300"/>
                  </a:lnTo>
                  <a:lnTo>
                    <a:pt x="889444" y="1289304"/>
                  </a:lnTo>
                  <a:lnTo>
                    <a:pt x="933221" y="1265555"/>
                  </a:lnTo>
                  <a:lnTo>
                    <a:pt x="976007" y="1240066"/>
                  </a:lnTo>
                  <a:lnTo>
                    <a:pt x="1017714" y="1212888"/>
                  </a:lnTo>
                  <a:lnTo>
                    <a:pt x="1058303" y="1184059"/>
                  </a:lnTo>
                  <a:lnTo>
                    <a:pt x="1101242" y="1149946"/>
                  </a:lnTo>
                  <a:lnTo>
                    <a:pt x="1142733" y="1114158"/>
                  </a:lnTo>
                  <a:lnTo>
                    <a:pt x="1182738" y="1076706"/>
                  </a:lnTo>
                  <a:lnTo>
                    <a:pt x="1221193" y="1037590"/>
                  </a:lnTo>
                  <a:lnTo>
                    <a:pt x="1258036" y="996810"/>
                  </a:lnTo>
                  <a:lnTo>
                    <a:pt x="1290993" y="956818"/>
                  </a:lnTo>
                  <a:lnTo>
                    <a:pt x="1301902" y="943635"/>
                  </a:lnTo>
                  <a:lnTo>
                    <a:pt x="1342313" y="888161"/>
                  </a:lnTo>
                  <a:lnTo>
                    <a:pt x="1370406" y="844918"/>
                  </a:lnTo>
                  <a:lnTo>
                    <a:pt x="1379258" y="830364"/>
                  </a:lnTo>
                  <a:lnTo>
                    <a:pt x="1387411" y="815606"/>
                  </a:lnTo>
                  <a:lnTo>
                    <a:pt x="1404594" y="785660"/>
                  </a:lnTo>
                  <a:lnTo>
                    <a:pt x="1412748" y="770255"/>
                  </a:lnTo>
                  <a:lnTo>
                    <a:pt x="1417434" y="758990"/>
                  </a:lnTo>
                  <a:lnTo>
                    <a:pt x="1427683" y="736447"/>
                  </a:lnTo>
                  <a:lnTo>
                    <a:pt x="1450848" y="678942"/>
                  </a:lnTo>
                  <a:lnTo>
                    <a:pt x="1466723" y="632129"/>
                  </a:lnTo>
                  <a:lnTo>
                    <a:pt x="1480858" y="585317"/>
                  </a:lnTo>
                  <a:lnTo>
                    <a:pt x="1492961" y="538111"/>
                  </a:lnTo>
                  <a:lnTo>
                    <a:pt x="1503235" y="490245"/>
                  </a:lnTo>
                  <a:lnTo>
                    <a:pt x="1511541" y="441947"/>
                  </a:lnTo>
                  <a:lnTo>
                    <a:pt x="1517802" y="393446"/>
                  </a:lnTo>
                  <a:close/>
                </a:path>
                <a:path w="1661160" h="1568450">
                  <a:moveTo>
                    <a:pt x="1546148" y="466026"/>
                  </a:moveTo>
                  <a:lnTo>
                    <a:pt x="1543202" y="477824"/>
                  </a:lnTo>
                  <a:lnTo>
                    <a:pt x="1540535" y="489331"/>
                  </a:lnTo>
                  <a:lnTo>
                    <a:pt x="1537436" y="503110"/>
                  </a:lnTo>
                  <a:lnTo>
                    <a:pt x="1533461" y="519264"/>
                  </a:lnTo>
                  <a:lnTo>
                    <a:pt x="1528203" y="537921"/>
                  </a:lnTo>
                  <a:lnTo>
                    <a:pt x="1518551" y="572541"/>
                  </a:lnTo>
                  <a:lnTo>
                    <a:pt x="1505851" y="612305"/>
                  </a:lnTo>
                  <a:lnTo>
                    <a:pt x="1489544" y="656856"/>
                  </a:lnTo>
                  <a:lnTo>
                    <a:pt x="1469085" y="705777"/>
                  </a:lnTo>
                  <a:lnTo>
                    <a:pt x="1443913" y="758698"/>
                  </a:lnTo>
                  <a:lnTo>
                    <a:pt x="1438922" y="767372"/>
                  </a:lnTo>
                  <a:lnTo>
                    <a:pt x="1434249" y="776033"/>
                  </a:lnTo>
                  <a:lnTo>
                    <a:pt x="1429791" y="784707"/>
                  </a:lnTo>
                  <a:lnTo>
                    <a:pt x="1425448" y="793381"/>
                  </a:lnTo>
                  <a:lnTo>
                    <a:pt x="1420253" y="802068"/>
                  </a:lnTo>
                  <a:lnTo>
                    <a:pt x="1415046" y="810856"/>
                  </a:lnTo>
                  <a:lnTo>
                    <a:pt x="1409852" y="819873"/>
                  </a:lnTo>
                  <a:lnTo>
                    <a:pt x="1404658" y="829208"/>
                  </a:lnTo>
                  <a:lnTo>
                    <a:pt x="1394358" y="848093"/>
                  </a:lnTo>
                  <a:lnTo>
                    <a:pt x="1382864" y="866775"/>
                  </a:lnTo>
                  <a:lnTo>
                    <a:pt x="1358480" y="904341"/>
                  </a:lnTo>
                  <a:lnTo>
                    <a:pt x="1331201" y="942682"/>
                  </a:lnTo>
                  <a:lnTo>
                    <a:pt x="1301330" y="981354"/>
                  </a:lnTo>
                  <a:lnTo>
                    <a:pt x="1268857" y="1020229"/>
                  </a:lnTo>
                  <a:lnTo>
                    <a:pt x="1233792" y="1059230"/>
                  </a:lnTo>
                  <a:lnTo>
                    <a:pt x="1200302" y="1093444"/>
                  </a:lnTo>
                  <a:lnTo>
                    <a:pt x="1164513" y="1127340"/>
                  </a:lnTo>
                  <a:lnTo>
                    <a:pt x="1126413" y="1160729"/>
                  </a:lnTo>
                  <a:lnTo>
                    <a:pt x="1086002" y="1193368"/>
                  </a:lnTo>
                  <a:lnTo>
                    <a:pt x="1043292" y="1225054"/>
                  </a:lnTo>
                  <a:lnTo>
                    <a:pt x="998258" y="1255560"/>
                  </a:lnTo>
                  <a:lnTo>
                    <a:pt x="950925" y="1284655"/>
                  </a:lnTo>
                  <a:lnTo>
                    <a:pt x="901280" y="1312151"/>
                  </a:lnTo>
                  <a:lnTo>
                    <a:pt x="849325" y="1337792"/>
                  </a:lnTo>
                  <a:lnTo>
                    <a:pt x="805434" y="1357007"/>
                  </a:lnTo>
                  <a:lnTo>
                    <a:pt x="760069" y="1374838"/>
                  </a:lnTo>
                  <a:lnTo>
                    <a:pt x="713359" y="1391183"/>
                  </a:lnTo>
                  <a:lnTo>
                    <a:pt x="665353" y="1405928"/>
                  </a:lnTo>
                  <a:lnTo>
                    <a:pt x="616153" y="1418945"/>
                  </a:lnTo>
                  <a:lnTo>
                    <a:pt x="565861" y="1430134"/>
                  </a:lnTo>
                  <a:lnTo>
                    <a:pt x="514540" y="1439367"/>
                  </a:lnTo>
                  <a:lnTo>
                    <a:pt x="462305" y="1446542"/>
                  </a:lnTo>
                  <a:lnTo>
                    <a:pt x="409232" y="1451533"/>
                  </a:lnTo>
                  <a:lnTo>
                    <a:pt x="355409" y="1454238"/>
                  </a:lnTo>
                  <a:lnTo>
                    <a:pt x="300913" y="1454543"/>
                  </a:lnTo>
                  <a:lnTo>
                    <a:pt x="250431" y="1452981"/>
                  </a:lnTo>
                  <a:lnTo>
                    <a:pt x="199529" y="1449400"/>
                  </a:lnTo>
                  <a:lnTo>
                    <a:pt x="148374" y="1443697"/>
                  </a:lnTo>
                  <a:lnTo>
                    <a:pt x="97116" y="1435785"/>
                  </a:lnTo>
                  <a:lnTo>
                    <a:pt x="45923" y="1425562"/>
                  </a:lnTo>
                  <a:lnTo>
                    <a:pt x="0" y="1414170"/>
                  </a:lnTo>
                  <a:lnTo>
                    <a:pt x="0" y="1439799"/>
                  </a:lnTo>
                  <a:lnTo>
                    <a:pt x="38544" y="1449374"/>
                  </a:lnTo>
                  <a:lnTo>
                    <a:pt x="87033" y="1459445"/>
                  </a:lnTo>
                  <a:lnTo>
                    <a:pt x="135890" y="1467662"/>
                  </a:lnTo>
                  <a:lnTo>
                    <a:pt x="185026" y="1474012"/>
                  </a:lnTo>
                  <a:lnTo>
                    <a:pt x="234378" y="1478470"/>
                  </a:lnTo>
                  <a:lnTo>
                    <a:pt x="283870" y="1481023"/>
                  </a:lnTo>
                  <a:lnTo>
                    <a:pt x="333413" y="1481683"/>
                  </a:lnTo>
                  <a:lnTo>
                    <a:pt x="382943" y="1480400"/>
                  </a:lnTo>
                  <a:lnTo>
                    <a:pt x="432384" y="1477200"/>
                  </a:lnTo>
                  <a:lnTo>
                    <a:pt x="481647" y="1472044"/>
                  </a:lnTo>
                  <a:lnTo>
                    <a:pt x="530669" y="1464945"/>
                  </a:lnTo>
                  <a:lnTo>
                    <a:pt x="579551" y="1456067"/>
                  </a:lnTo>
                  <a:lnTo>
                    <a:pt x="628040" y="1445247"/>
                  </a:lnTo>
                  <a:lnTo>
                    <a:pt x="676046" y="1432534"/>
                  </a:lnTo>
                  <a:lnTo>
                    <a:pt x="723506" y="1417942"/>
                  </a:lnTo>
                  <a:lnTo>
                    <a:pt x="770369" y="1401521"/>
                  </a:lnTo>
                  <a:lnTo>
                    <a:pt x="816571" y="1383296"/>
                  </a:lnTo>
                  <a:lnTo>
                    <a:pt x="862037" y="1363306"/>
                  </a:lnTo>
                  <a:lnTo>
                    <a:pt x="906691" y="1341577"/>
                  </a:lnTo>
                  <a:lnTo>
                    <a:pt x="950493" y="1318145"/>
                  </a:lnTo>
                  <a:lnTo>
                    <a:pt x="993355" y="1293037"/>
                  </a:lnTo>
                  <a:lnTo>
                    <a:pt x="1035227" y="1266304"/>
                  </a:lnTo>
                  <a:lnTo>
                    <a:pt x="1076045" y="1237957"/>
                  </a:lnTo>
                  <a:lnTo>
                    <a:pt x="1115733" y="1208049"/>
                  </a:lnTo>
                  <a:lnTo>
                    <a:pt x="1154226" y="1176604"/>
                  </a:lnTo>
                  <a:lnTo>
                    <a:pt x="1191463" y="1143647"/>
                  </a:lnTo>
                  <a:lnTo>
                    <a:pt x="1227378" y="1109230"/>
                  </a:lnTo>
                  <a:lnTo>
                    <a:pt x="1261910" y="1073365"/>
                  </a:lnTo>
                  <a:lnTo>
                    <a:pt x="1294980" y="1036104"/>
                  </a:lnTo>
                  <a:lnTo>
                    <a:pt x="1327404" y="993178"/>
                  </a:lnTo>
                  <a:lnTo>
                    <a:pt x="1357757" y="948867"/>
                  </a:lnTo>
                  <a:lnTo>
                    <a:pt x="1386039" y="903325"/>
                  </a:lnTo>
                  <a:lnTo>
                    <a:pt x="1412316" y="856729"/>
                  </a:lnTo>
                  <a:lnTo>
                    <a:pt x="1436598" y="809244"/>
                  </a:lnTo>
                  <a:lnTo>
                    <a:pt x="1458925" y="761009"/>
                  </a:lnTo>
                  <a:lnTo>
                    <a:pt x="1479143" y="712000"/>
                  </a:lnTo>
                  <a:lnTo>
                    <a:pt x="1497114" y="662165"/>
                  </a:lnTo>
                  <a:lnTo>
                    <a:pt x="1512900" y="611619"/>
                  </a:lnTo>
                  <a:lnTo>
                    <a:pt x="1526578" y="560489"/>
                  </a:lnTo>
                  <a:lnTo>
                    <a:pt x="1538198" y="508914"/>
                  </a:lnTo>
                  <a:lnTo>
                    <a:pt x="1546148" y="466026"/>
                  </a:lnTo>
                  <a:close/>
                </a:path>
                <a:path w="1661160" h="1568450">
                  <a:moveTo>
                    <a:pt x="1547825" y="457009"/>
                  </a:moveTo>
                  <a:lnTo>
                    <a:pt x="1546148" y="466026"/>
                  </a:lnTo>
                  <a:lnTo>
                    <a:pt x="1546669" y="463956"/>
                  </a:lnTo>
                  <a:lnTo>
                    <a:pt x="1547825" y="457009"/>
                  </a:lnTo>
                  <a:close/>
                </a:path>
                <a:path w="1661160" h="1568450">
                  <a:moveTo>
                    <a:pt x="1571269" y="132867"/>
                  </a:moveTo>
                  <a:lnTo>
                    <a:pt x="1569618" y="103263"/>
                  </a:lnTo>
                  <a:lnTo>
                    <a:pt x="1565097" y="54775"/>
                  </a:lnTo>
                  <a:lnTo>
                    <a:pt x="1558759" y="6451"/>
                  </a:lnTo>
                  <a:lnTo>
                    <a:pt x="1557655" y="0"/>
                  </a:lnTo>
                  <a:lnTo>
                    <a:pt x="1556753" y="0"/>
                  </a:lnTo>
                  <a:lnTo>
                    <a:pt x="1562938" y="41973"/>
                  </a:lnTo>
                  <a:lnTo>
                    <a:pt x="1567446" y="83667"/>
                  </a:lnTo>
                  <a:lnTo>
                    <a:pt x="1568323" y="95567"/>
                  </a:lnTo>
                  <a:lnTo>
                    <a:pt x="1569186" y="106934"/>
                  </a:lnTo>
                  <a:lnTo>
                    <a:pt x="1570050" y="117640"/>
                  </a:lnTo>
                  <a:lnTo>
                    <a:pt x="1570913" y="127584"/>
                  </a:lnTo>
                  <a:lnTo>
                    <a:pt x="1571269" y="132867"/>
                  </a:lnTo>
                  <a:close/>
                </a:path>
                <a:path w="1661160" h="1568450">
                  <a:moveTo>
                    <a:pt x="1571688" y="140487"/>
                  </a:moveTo>
                  <a:lnTo>
                    <a:pt x="1571586" y="137553"/>
                  </a:lnTo>
                  <a:lnTo>
                    <a:pt x="1571269" y="132867"/>
                  </a:lnTo>
                  <a:lnTo>
                    <a:pt x="1571688" y="140487"/>
                  </a:lnTo>
                  <a:close/>
                </a:path>
                <a:path w="1661160" h="1568450">
                  <a:moveTo>
                    <a:pt x="1572806" y="177952"/>
                  </a:moveTo>
                  <a:lnTo>
                    <a:pt x="1572323" y="151828"/>
                  </a:lnTo>
                  <a:lnTo>
                    <a:pt x="1571688" y="140487"/>
                  </a:lnTo>
                  <a:lnTo>
                    <a:pt x="1571929" y="146659"/>
                  </a:lnTo>
                  <a:lnTo>
                    <a:pt x="1572056" y="154901"/>
                  </a:lnTo>
                  <a:lnTo>
                    <a:pt x="1572069" y="162267"/>
                  </a:lnTo>
                  <a:lnTo>
                    <a:pt x="1572742" y="175704"/>
                  </a:lnTo>
                  <a:lnTo>
                    <a:pt x="1572806" y="177952"/>
                  </a:lnTo>
                  <a:close/>
                </a:path>
                <a:path w="1661160" h="1568450">
                  <a:moveTo>
                    <a:pt x="1573225" y="200406"/>
                  </a:moveTo>
                  <a:lnTo>
                    <a:pt x="1573212" y="194779"/>
                  </a:lnTo>
                  <a:lnTo>
                    <a:pt x="1573085" y="186537"/>
                  </a:lnTo>
                  <a:lnTo>
                    <a:pt x="1572806" y="177952"/>
                  </a:lnTo>
                  <a:lnTo>
                    <a:pt x="1573225" y="200406"/>
                  </a:lnTo>
                  <a:close/>
                </a:path>
                <a:path w="1661160" h="1568450">
                  <a:moveTo>
                    <a:pt x="1615948" y="381876"/>
                  </a:moveTo>
                  <a:lnTo>
                    <a:pt x="1614792" y="386511"/>
                  </a:lnTo>
                  <a:lnTo>
                    <a:pt x="1612557" y="403377"/>
                  </a:lnTo>
                  <a:lnTo>
                    <a:pt x="1606702" y="436206"/>
                  </a:lnTo>
                  <a:lnTo>
                    <a:pt x="1605153" y="443344"/>
                  </a:lnTo>
                  <a:lnTo>
                    <a:pt x="1602486" y="458482"/>
                  </a:lnTo>
                  <a:lnTo>
                    <a:pt x="1597329" y="483743"/>
                  </a:lnTo>
                  <a:lnTo>
                    <a:pt x="1587931" y="522490"/>
                  </a:lnTo>
                  <a:lnTo>
                    <a:pt x="1568602" y="589940"/>
                  </a:lnTo>
                  <a:lnTo>
                    <a:pt x="1555546" y="630809"/>
                  </a:lnTo>
                  <a:lnTo>
                    <a:pt x="1539773" y="674179"/>
                  </a:lnTo>
                  <a:lnTo>
                    <a:pt x="1521053" y="719772"/>
                  </a:lnTo>
                  <a:lnTo>
                    <a:pt x="1499184" y="767295"/>
                  </a:lnTo>
                  <a:lnTo>
                    <a:pt x="1473936" y="816495"/>
                  </a:lnTo>
                  <a:lnTo>
                    <a:pt x="1450073" y="859040"/>
                  </a:lnTo>
                  <a:lnTo>
                    <a:pt x="1423517" y="902157"/>
                  </a:lnTo>
                  <a:lnTo>
                    <a:pt x="1394269" y="945667"/>
                  </a:lnTo>
                  <a:lnTo>
                    <a:pt x="1362329" y="989355"/>
                  </a:lnTo>
                  <a:lnTo>
                    <a:pt x="1327696" y="1033056"/>
                  </a:lnTo>
                  <a:lnTo>
                    <a:pt x="1290358" y="1076566"/>
                  </a:lnTo>
                  <a:lnTo>
                    <a:pt x="1259573" y="1108608"/>
                  </a:lnTo>
                  <a:lnTo>
                    <a:pt x="1227582" y="1140434"/>
                  </a:lnTo>
                  <a:lnTo>
                    <a:pt x="1194079" y="1171816"/>
                  </a:lnTo>
                  <a:lnTo>
                    <a:pt x="1158748" y="1202563"/>
                  </a:lnTo>
                  <a:lnTo>
                    <a:pt x="1121524" y="1232623"/>
                  </a:lnTo>
                  <a:lnTo>
                    <a:pt x="1082687" y="1261935"/>
                  </a:lnTo>
                  <a:lnTo>
                    <a:pt x="1042327" y="1290167"/>
                  </a:lnTo>
                  <a:lnTo>
                    <a:pt x="1000569" y="1316990"/>
                  </a:lnTo>
                  <a:lnTo>
                    <a:pt x="956906" y="1342377"/>
                  </a:lnTo>
                  <a:lnTo>
                    <a:pt x="911682" y="1366443"/>
                  </a:lnTo>
                  <a:lnTo>
                    <a:pt x="864984" y="1389037"/>
                  </a:lnTo>
                  <a:lnTo>
                    <a:pt x="816851" y="1410042"/>
                  </a:lnTo>
                  <a:lnTo>
                    <a:pt x="767372" y="1429308"/>
                  </a:lnTo>
                  <a:lnTo>
                    <a:pt x="716610" y="1446695"/>
                  </a:lnTo>
                  <a:lnTo>
                    <a:pt x="664616" y="1462087"/>
                  </a:lnTo>
                  <a:lnTo>
                    <a:pt x="611492" y="1475346"/>
                  </a:lnTo>
                  <a:lnTo>
                    <a:pt x="557390" y="1486560"/>
                  </a:lnTo>
                  <a:lnTo>
                    <a:pt x="502526" y="1495717"/>
                  </a:lnTo>
                  <a:lnTo>
                    <a:pt x="447014" y="1502486"/>
                  </a:lnTo>
                  <a:lnTo>
                    <a:pt x="390969" y="1506550"/>
                  </a:lnTo>
                  <a:lnTo>
                    <a:pt x="345694" y="1507934"/>
                  </a:lnTo>
                  <a:lnTo>
                    <a:pt x="300024" y="1507871"/>
                  </a:lnTo>
                  <a:lnTo>
                    <a:pt x="254139" y="1506308"/>
                  </a:lnTo>
                  <a:lnTo>
                    <a:pt x="208203" y="1503184"/>
                  </a:lnTo>
                  <a:lnTo>
                    <a:pt x="162369" y="1498460"/>
                  </a:lnTo>
                  <a:lnTo>
                    <a:pt x="116662" y="1492084"/>
                  </a:lnTo>
                  <a:lnTo>
                    <a:pt x="71005" y="1484033"/>
                  </a:lnTo>
                  <a:lnTo>
                    <a:pt x="25463" y="1474330"/>
                  </a:lnTo>
                  <a:lnTo>
                    <a:pt x="0" y="1467942"/>
                  </a:lnTo>
                  <a:lnTo>
                    <a:pt x="0" y="1480769"/>
                  </a:lnTo>
                  <a:lnTo>
                    <a:pt x="67043" y="1496123"/>
                  </a:lnTo>
                  <a:lnTo>
                    <a:pt x="115239" y="1504721"/>
                  </a:lnTo>
                  <a:lnTo>
                    <a:pt x="163741" y="1511515"/>
                  </a:lnTo>
                  <a:lnTo>
                    <a:pt x="212483" y="1516532"/>
                  </a:lnTo>
                  <a:lnTo>
                    <a:pt x="261404" y="1519732"/>
                  </a:lnTo>
                  <a:lnTo>
                    <a:pt x="310438" y="1521142"/>
                  </a:lnTo>
                  <a:lnTo>
                    <a:pt x="359524" y="1520748"/>
                  </a:lnTo>
                  <a:lnTo>
                    <a:pt x="408584" y="1518539"/>
                  </a:lnTo>
                  <a:lnTo>
                    <a:pt x="457568" y="1514513"/>
                  </a:lnTo>
                  <a:lnTo>
                    <a:pt x="506412" y="1508671"/>
                  </a:lnTo>
                  <a:lnTo>
                    <a:pt x="555040" y="1501013"/>
                  </a:lnTo>
                  <a:lnTo>
                    <a:pt x="603402" y="1491526"/>
                  </a:lnTo>
                  <a:lnTo>
                    <a:pt x="651408" y="1480235"/>
                  </a:lnTo>
                  <a:lnTo>
                    <a:pt x="698944" y="1467180"/>
                  </a:lnTo>
                  <a:lnTo>
                    <a:pt x="745972" y="1452384"/>
                  </a:lnTo>
                  <a:lnTo>
                    <a:pt x="792403" y="1435874"/>
                  </a:lnTo>
                  <a:lnTo>
                    <a:pt x="838187" y="1417650"/>
                  </a:lnTo>
                  <a:lnTo>
                    <a:pt x="883234" y="1397762"/>
                  </a:lnTo>
                  <a:lnTo>
                    <a:pt x="927493" y="1376197"/>
                  </a:lnTo>
                  <a:lnTo>
                    <a:pt x="970889" y="1352994"/>
                  </a:lnTo>
                  <a:lnTo>
                    <a:pt x="1013358" y="1328166"/>
                  </a:lnTo>
                  <a:lnTo>
                    <a:pt x="1054823" y="1301737"/>
                  </a:lnTo>
                  <a:lnTo>
                    <a:pt x="1095235" y="1273733"/>
                  </a:lnTo>
                  <a:lnTo>
                    <a:pt x="1134503" y="1244168"/>
                  </a:lnTo>
                  <a:lnTo>
                    <a:pt x="1173162" y="1212951"/>
                  </a:lnTo>
                  <a:lnTo>
                    <a:pt x="1210614" y="1180553"/>
                  </a:lnTo>
                  <a:lnTo>
                    <a:pt x="1246771" y="1146924"/>
                  </a:lnTo>
                  <a:lnTo>
                    <a:pt x="1281595" y="1112050"/>
                  </a:lnTo>
                  <a:lnTo>
                    <a:pt x="1314996" y="1075893"/>
                  </a:lnTo>
                  <a:lnTo>
                    <a:pt x="1346936" y="1038415"/>
                  </a:lnTo>
                  <a:lnTo>
                    <a:pt x="1377429" y="999705"/>
                  </a:lnTo>
                  <a:lnTo>
                    <a:pt x="1406537" y="959904"/>
                  </a:lnTo>
                  <a:lnTo>
                    <a:pt x="1434249" y="919073"/>
                  </a:lnTo>
                  <a:lnTo>
                    <a:pt x="1460512" y="877277"/>
                  </a:lnTo>
                  <a:lnTo>
                    <a:pt x="1485290" y="834593"/>
                  </a:lnTo>
                  <a:lnTo>
                    <a:pt x="1508569" y="791057"/>
                  </a:lnTo>
                  <a:lnTo>
                    <a:pt x="1529156" y="741438"/>
                  </a:lnTo>
                  <a:lnTo>
                    <a:pt x="1547685" y="691375"/>
                  </a:lnTo>
                  <a:lnTo>
                    <a:pt x="1564259" y="640867"/>
                  </a:lnTo>
                  <a:lnTo>
                    <a:pt x="1579003" y="589940"/>
                  </a:lnTo>
                  <a:lnTo>
                    <a:pt x="1591589" y="538416"/>
                  </a:lnTo>
                  <a:lnTo>
                    <a:pt x="1601800" y="486346"/>
                  </a:lnTo>
                  <a:lnTo>
                    <a:pt x="1609839" y="434060"/>
                  </a:lnTo>
                  <a:lnTo>
                    <a:pt x="1615948" y="381876"/>
                  </a:lnTo>
                  <a:close/>
                </a:path>
                <a:path w="1661160" h="1568450">
                  <a:moveTo>
                    <a:pt x="1651736" y="29337"/>
                  </a:moveTo>
                  <a:lnTo>
                    <a:pt x="1647774" y="0"/>
                  </a:lnTo>
                  <a:lnTo>
                    <a:pt x="1648167" y="3175"/>
                  </a:lnTo>
                  <a:lnTo>
                    <a:pt x="1649717" y="14744"/>
                  </a:lnTo>
                  <a:lnTo>
                    <a:pt x="1650834" y="23507"/>
                  </a:lnTo>
                  <a:lnTo>
                    <a:pt x="1651736" y="29337"/>
                  </a:lnTo>
                  <a:close/>
                </a:path>
                <a:path w="1661160" h="1568450">
                  <a:moveTo>
                    <a:pt x="1660969" y="304444"/>
                  </a:moveTo>
                  <a:lnTo>
                    <a:pt x="1659813" y="312534"/>
                  </a:lnTo>
                  <a:lnTo>
                    <a:pt x="1658658" y="327558"/>
                  </a:lnTo>
                  <a:lnTo>
                    <a:pt x="1657400" y="340131"/>
                  </a:lnTo>
                  <a:lnTo>
                    <a:pt x="1655483" y="355295"/>
                  </a:lnTo>
                  <a:lnTo>
                    <a:pt x="1653146" y="373075"/>
                  </a:lnTo>
                  <a:lnTo>
                    <a:pt x="1650580" y="393446"/>
                  </a:lnTo>
                  <a:lnTo>
                    <a:pt x="1644218" y="431253"/>
                  </a:lnTo>
                  <a:lnTo>
                    <a:pt x="1635760" y="475107"/>
                  </a:lnTo>
                  <a:lnTo>
                    <a:pt x="1624482" y="524687"/>
                  </a:lnTo>
                  <a:lnTo>
                    <a:pt x="1609648" y="579640"/>
                  </a:lnTo>
                  <a:lnTo>
                    <a:pt x="1590548" y="639648"/>
                  </a:lnTo>
                  <a:lnTo>
                    <a:pt x="1575384" y="679665"/>
                  </a:lnTo>
                  <a:lnTo>
                    <a:pt x="1567319" y="699947"/>
                  </a:lnTo>
                  <a:lnTo>
                    <a:pt x="1559369" y="720559"/>
                  </a:lnTo>
                  <a:lnTo>
                    <a:pt x="1550568" y="741934"/>
                  </a:lnTo>
                  <a:lnTo>
                    <a:pt x="1545894" y="752741"/>
                  </a:lnTo>
                  <a:lnTo>
                    <a:pt x="1540891" y="763320"/>
                  </a:lnTo>
                  <a:lnTo>
                    <a:pt x="1537436" y="770255"/>
                  </a:lnTo>
                  <a:lnTo>
                    <a:pt x="1534033" y="778192"/>
                  </a:lnTo>
                  <a:lnTo>
                    <a:pt x="1530502" y="785279"/>
                  </a:lnTo>
                  <a:lnTo>
                    <a:pt x="1525892" y="792226"/>
                  </a:lnTo>
                  <a:lnTo>
                    <a:pt x="1522425" y="800315"/>
                  </a:lnTo>
                  <a:lnTo>
                    <a:pt x="1518958" y="807250"/>
                  </a:lnTo>
                  <a:lnTo>
                    <a:pt x="1513725" y="818515"/>
                  </a:lnTo>
                  <a:lnTo>
                    <a:pt x="1508277" y="829779"/>
                  </a:lnTo>
                  <a:lnTo>
                    <a:pt x="1502397" y="841057"/>
                  </a:lnTo>
                  <a:lnTo>
                    <a:pt x="1495869" y="852322"/>
                  </a:lnTo>
                  <a:lnTo>
                    <a:pt x="1489125" y="863600"/>
                  </a:lnTo>
                  <a:lnTo>
                    <a:pt x="1476057" y="886129"/>
                  </a:lnTo>
                  <a:lnTo>
                    <a:pt x="1455318" y="920521"/>
                  </a:lnTo>
                  <a:lnTo>
                    <a:pt x="1432483" y="955421"/>
                  </a:lnTo>
                  <a:lnTo>
                    <a:pt x="1416100" y="978103"/>
                  </a:lnTo>
                  <a:lnTo>
                    <a:pt x="1408125" y="989876"/>
                  </a:lnTo>
                  <a:lnTo>
                    <a:pt x="1380451" y="1026985"/>
                  </a:lnTo>
                  <a:lnTo>
                    <a:pt x="1350733" y="1064018"/>
                  </a:lnTo>
                  <a:lnTo>
                    <a:pt x="1318983" y="1100810"/>
                  </a:lnTo>
                  <a:lnTo>
                    <a:pt x="1285151" y="1137221"/>
                  </a:lnTo>
                  <a:lnTo>
                    <a:pt x="1249235" y="1173086"/>
                  </a:lnTo>
                  <a:lnTo>
                    <a:pt x="1211199" y="1208252"/>
                  </a:lnTo>
                  <a:lnTo>
                    <a:pt x="1171028" y="1242580"/>
                  </a:lnTo>
                  <a:lnTo>
                    <a:pt x="1128712" y="1275905"/>
                  </a:lnTo>
                  <a:lnTo>
                    <a:pt x="1084211" y="1308074"/>
                  </a:lnTo>
                  <a:lnTo>
                    <a:pt x="1037513" y="1338948"/>
                  </a:lnTo>
                  <a:lnTo>
                    <a:pt x="997496" y="1363789"/>
                  </a:lnTo>
                  <a:lnTo>
                    <a:pt x="955967" y="1387411"/>
                  </a:lnTo>
                  <a:lnTo>
                    <a:pt x="912964" y="1409750"/>
                  </a:lnTo>
                  <a:lnTo>
                    <a:pt x="868527" y="1430731"/>
                  </a:lnTo>
                  <a:lnTo>
                    <a:pt x="822667" y="1450314"/>
                  </a:lnTo>
                  <a:lnTo>
                    <a:pt x="775436" y="1468412"/>
                  </a:lnTo>
                  <a:lnTo>
                    <a:pt x="727036" y="1484388"/>
                  </a:lnTo>
                  <a:lnTo>
                    <a:pt x="677684" y="1498765"/>
                  </a:lnTo>
                  <a:lnTo>
                    <a:pt x="627367" y="1511465"/>
                  </a:lnTo>
                  <a:lnTo>
                    <a:pt x="576084" y="1522437"/>
                  </a:lnTo>
                  <a:lnTo>
                    <a:pt x="523836" y="1531607"/>
                  </a:lnTo>
                  <a:lnTo>
                    <a:pt x="470636" y="1538922"/>
                  </a:lnTo>
                  <a:lnTo>
                    <a:pt x="424408" y="1543519"/>
                  </a:lnTo>
                  <a:lnTo>
                    <a:pt x="377799" y="1546415"/>
                  </a:lnTo>
                  <a:lnTo>
                    <a:pt x="330860" y="1547622"/>
                  </a:lnTo>
                  <a:lnTo>
                    <a:pt x="283603" y="1547126"/>
                  </a:lnTo>
                  <a:lnTo>
                    <a:pt x="236093" y="1544929"/>
                  </a:lnTo>
                  <a:lnTo>
                    <a:pt x="188353" y="1541043"/>
                  </a:lnTo>
                  <a:lnTo>
                    <a:pt x="140436" y="1535455"/>
                  </a:lnTo>
                  <a:lnTo>
                    <a:pt x="92379" y="1528521"/>
                  </a:lnTo>
                  <a:lnTo>
                    <a:pt x="44297" y="1519631"/>
                  </a:lnTo>
                  <a:lnTo>
                    <a:pt x="0" y="1509636"/>
                  </a:lnTo>
                  <a:lnTo>
                    <a:pt x="0" y="1529537"/>
                  </a:lnTo>
                  <a:lnTo>
                    <a:pt x="85737" y="1547952"/>
                  </a:lnTo>
                  <a:lnTo>
                    <a:pt x="138010" y="1556258"/>
                  </a:lnTo>
                  <a:lnTo>
                    <a:pt x="190525" y="1562506"/>
                  </a:lnTo>
                  <a:lnTo>
                    <a:pt x="243192" y="1566659"/>
                  </a:lnTo>
                  <a:lnTo>
                    <a:pt x="296329" y="1568450"/>
                  </a:lnTo>
                  <a:lnTo>
                    <a:pt x="349478" y="1568399"/>
                  </a:lnTo>
                  <a:lnTo>
                    <a:pt x="402564" y="1566443"/>
                  </a:lnTo>
                  <a:lnTo>
                    <a:pt x="455498" y="1562557"/>
                  </a:lnTo>
                  <a:lnTo>
                    <a:pt x="508215" y="1556677"/>
                  </a:lnTo>
                  <a:lnTo>
                    <a:pt x="560641" y="1548765"/>
                  </a:lnTo>
                  <a:lnTo>
                    <a:pt x="612698" y="1538770"/>
                  </a:lnTo>
                  <a:lnTo>
                    <a:pt x="664311" y="1526641"/>
                  </a:lnTo>
                  <a:lnTo>
                    <a:pt x="715403" y="1512328"/>
                  </a:lnTo>
                  <a:lnTo>
                    <a:pt x="766229" y="1496288"/>
                  </a:lnTo>
                  <a:lnTo>
                    <a:pt x="816317" y="1478229"/>
                  </a:lnTo>
                  <a:lnTo>
                    <a:pt x="865619" y="1458226"/>
                  </a:lnTo>
                  <a:lnTo>
                    <a:pt x="914057" y="1436293"/>
                  </a:lnTo>
                  <a:lnTo>
                    <a:pt x="961580" y="1412506"/>
                  </a:lnTo>
                  <a:lnTo>
                    <a:pt x="1008138" y="1386903"/>
                  </a:lnTo>
                  <a:lnTo>
                    <a:pt x="1053668" y="1359522"/>
                  </a:lnTo>
                  <a:lnTo>
                    <a:pt x="1098118" y="1330426"/>
                  </a:lnTo>
                  <a:lnTo>
                    <a:pt x="1141425" y="1299654"/>
                  </a:lnTo>
                  <a:lnTo>
                    <a:pt x="1183500" y="1267206"/>
                  </a:lnTo>
                  <a:lnTo>
                    <a:pt x="1224241" y="1233131"/>
                  </a:lnTo>
                  <a:lnTo>
                    <a:pt x="1263637" y="1197457"/>
                  </a:lnTo>
                  <a:lnTo>
                    <a:pt x="1301623" y="1160284"/>
                  </a:lnTo>
                  <a:lnTo>
                    <a:pt x="1338186" y="1121664"/>
                  </a:lnTo>
                  <a:lnTo>
                    <a:pt x="1373276" y="1081659"/>
                  </a:lnTo>
                  <a:lnTo>
                    <a:pt x="1406855" y="1040345"/>
                  </a:lnTo>
                  <a:lnTo>
                    <a:pt x="1438871" y="997788"/>
                  </a:lnTo>
                  <a:lnTo>
                    <a:pt x="1469313" y="954049"/>
                  </a:lnTo>
                  <a:lnTo>
                    <a:pt x="1493824" y="911085"/>
                  </a:lnTo>
                  <a:lnTo>
                    <a:pt x="1516849" y="867448"/>
                  </a:lnTo>
                  <a:lnTo>
                    <a:pt x="1538300" y="823137"/>
                  </a:lnTo>
                  <a:lnTo>
                    <a:pt x="1558010" y="778344"/>
                  </a:lnTo>
                  <a:lnTo>
                    <a:pt x="1576133" y="732612"/>
                  </a:lnTo>
                  <a:lnTo>
                    <a:pt x="1592376" y="686422"/>
                  </a:lnTo>
                  <a:lnTo>
                    <a:pt x="1606702" y="639648"/>
                  </a:lnTo>
                  <a:lnTo>
                    <a:pt x="1618500" y="598525"/>
                  </a:lnTo>
                  <a:lnTo>
                    <a:pt x="1628355" y="556856"/>
                  </a:lnTo>
                  <a:lnTo>
                    <a:pt x="1636903" y="514972"/>
                  </a:lnTo>
                  <a:lnTo>
                    <a:pt x="1644802" y="473202"/>
                  </a:lnTo>
                  <a:lnTo>
                    <a:pt x="1650580" y="431380"/>
                  </a:lnTo>
                  <a:lnTo>
                    <a:pt x="1655483" y="389255"/>
                  </a:lnTo>
                  <a:lnTo>
                    <a:pt x="1659089" y="346900"/>
                  </a:lnTo>
                  <a:lnTo>
                    <a:pt x="1660969" y="304444"/>
                  </a:lnTo>
                  <a:close/>
                </a:path>
              </a:pathLst>
            </a:custGeom>
            <a:solidFill>
              <a:srgbClr val="3AAFAF"/>
            </a:solidFill>
          </p:spPr>
          <p:txBody>
            <a:bodyPr wrap="square" lIns="0" tIns="0" rIns="0" bIns="0" rtlCol="0"/>
            <a:lstStyle/>
            <a:p>
              <a:endParaRPr/>
            </a:p>
          </p:txBody>
        </p:sp>
        <p:pic>
          <p:nvPicPr>
            <p:cNvPr id="7" name="object 7"/>
            <p:cNvPicPr/>
            <p:nvPr/>
          </p:nvPicPr>
          <p:blipFill>
            <a:blip r:embed="rId5" cstate="print"/>
            <a:stretch>
              <a:fillRect/>
            </a:stretch>
          </p:blipFill>
          <p:spPr>
            <a:xfrm>
              <a:off x="457200" y="228600"/>
              <a:ext cx="11356847" cy="2282951"/>
            </a:xfrm>
            <a:prstGeom prst="rect">
              <a:avLst/>
            </a:prstGeom>
          </p:spPr>
        </p:pic>
      </p:grpSp>
      <p:sp>
        <p:nvSpPr>
          <p:cNvPr id="8" name="object 8"/>
          <p:cNvSpPr txBox="1"/>
          <p:nvPr/>
        </p:nvSpPr>
        <p:spPr>
          <a:xfrm>
            <a:off x="9006437" y="4110456"/>
            <a:ext cx="3198495" cy="2614627"/>
          </a:xfrm>
          <a:prstGeom prst="rect">
            <a:avLst/>
          </a:prstGeom>
        </p:spPr>
        <p:txBody>
          <a:bodyPr vert="horz" wrap="square" lIns="0" tIns="12700" rIns="0" bIns="0" rtlCol="0">
            <a:spAutoFit/>
          </a:bodyPr>
          <a:lstStyle/>
          <a:p>
            <a:pPr marL="12700">
              <a:lnSpc>
                <a:spcPct val="100000"/>
              </a:lnSpc>
              <a:spcBef>
                <a:spcPts val="100"/>
              </a:spcBef>
            </a:pPr>
            <a:r>
              <a:rPr lang="en-US" sz="3000" spc="-10" dirty="0">
                <a:latin typeface="Tahoma"/>
                <a:cs typeface="Tahoma"/>
              </a:rPr>
              <a:t>P</a:t>
            </a:r>
            <a:r>
              <a:rPr sz="3000" spc="-10" smtClean="0">
                <a:latin typeface="Tahoma"/>
                <a:cs typeface="Tahoma"/>
              </a:rPr>
              <a:t>rsented</a:t>
            </a:r>
            <a:r>
              <a:rPr sz="3000" spc="-204" smtClean="0">
                <a:latin typeface="Tahoma"/>
                <a:cs typeface="Tahoma"/>
              </a:rPr>
              <a:t> </a:t>
            </a:r>
            <a:r>
              <a:rPr lang="en-US" sz="3000" spc="-75" dirty="0">
                <a:latin typeface="Tahoma"/>
                <a:cs typeface="Tahoma"/>
              </a:rPr>
              <a:t>B</a:t>
            </a:r>
            <a:r>
              <a:rPr sz="3000" spc="-75" smtClean="0">
                <a:latin typeface="Tahoma"/>
                <a:cs typeface="Tahoma"/>
              </a:rPr>
              <a:t>y:</a:t>
            </a:r>
            <a:endParaRPr lang="en-US" sz="3000" spc="-75" dirty="0" smtClean="0">
              <a:latin typeface="Tahoma"/>
              <a:cs typeface="Tahoma"/>
            </a:endParaRPr>
          </a:p>
          <a:p>
            <a:pPr marL="12700">
              <a:lnSpc>
                <a:spcPct val="100000"/>
              </a:lnSpc>
              <a:spcBef>
                <a:spcPts val="100"/>
              </a:spcBef>
            </a:pPr>
            <a:endParaRPr sz="3000">
              <a:latin typeface="Tahoma"/>
              <a:cs typeface="Tahoma"/>
            </a:endParaRPr>
          </a:p>
          <a:p>
            <a:pPr marL="12700">
              <a:lnSpc>
                <a:spcPct val="100000"/>
              </a:lnSpc>
              <a:spcBef>
                <a:spcPts val="5"/>
              </a:spcBef>
            </a:pPr>
            <a:r>
              <a:rPr sz="2400" spc="-15" dirty="0">
                <a:solidFill>
                  <a:srgbClr val="F1F1F1"/>
                </a:solidFill>
                <a:latin typeface="Tahoma"/>
                <a:cs typeface="Tahoma"/>
              </a:rPr>
              <a:t>Atharv</a:t>
            </a:r>
            <a:r>
              <a:rPr sz="2400" spc="-215" dirty="0">
                <a:solidFill>
                  <a:srgbClr val="F1F1F1"/>
                </a:solidFill>
                <a:latin typeface="Tahoma"/>
                <a:cs typeface="Tahoma"/>
              </a:rPr>
              <a:t> </a:t>
            </a:r>
            <a:r>
              <a:rPr sz="2400" spc="-90" dirty="0">
                <a:solidFill>
                  <a:srgbClr val="F1F1F1"/>
                </a:solidFill>
                <a:latin typeface="Tahoma"/>
                <a:cs typeface="Tahoma"/>
              </a:rPr>
              <a:t>kakade</a:t>
            </a:r>
            <a:endParaRPr sz="2400">
              <a:latin typeface="Tahoma"/>
              <a:cs typeface="Tahoma"/>
            </a:endParaRPr>
          </a:p>
          <a:p>
            <a:pPr marL="12700" marR="5080">
              <a:lnSpc>
                <a:spcPct val="116900"/>
              </a:lnSpc>
            </a:pPr>
            <a:r>
              <a:rPr sz="2400" spc="-110" dirty="0">
                <a:solidFill>
                  <a:srgbClr val="F1F1F1"/>
                </a:solidFill>
                <a:latin typeface="Tahoma"/>
                <a:cs typeface="Tahoma"/>
              </a:rPr>
              <a:t>K</a:t>
            </a:r>
            <a:r>
              <a:rPr sz="2400" spc="-25" dirty="0">
                <a:solidFill>
                  <a:srgbClr val="F1F1F1"/>
                </a:solidFill>
                <a:latin typeface="Tahoma"/>
                <a:cs typeface="Tahoma"/>
              </a:rPr>
              <a:t>h</a:t>
            </a:r>
            <a:r>
              <a:rPr sz="2400" spc="-50" dirty="0">
                <a:solidFill>
                  <a:srgbClr val="F1F1F1"/>
                </a:solidFill>
                <a:latin typeface="Tahoma"/>
                <a:cs typeface="Tahoma"/>
              </a:rPr>
              <a:t>u</a:t>
            </a:r>
            <a:r>
              <a:rPr sz="2400" spc="-55" dirty="0">
                <a:solidFill>
                  <a:srgbClr val="F1F1F1"/>
                </a:solidFill>
                <a:latin typeface="Tahoma"/>
                <a:cs typeface="Tahoma"/>
              </a:rPr>
              <a:t>s</a:t>
            </a:r>
            <a:r>
              <a:rPr sz="2400" spc="-25" dirty="0">
                <a:solidFill>
                  <a:srgbClr val="F1F1F1"/>
                </a:solidFill>
                <a:latin typeface="Tahoma"/>
                <a:cs typeface="Tahoma"/>
              </a:rPr>
              <a:t>h</a:t>
            </a:r>
            <a:r>
              <a:rPr sz="2400" spc="50" dirty="0">
                <a:solidFill>
                  <a:srgbClr val="F1F1F1"/>
                </a:solidFill>
                <a:latin typeface="Tahoma"/>
                <a:cs typeface="Tahoma"/>
              </a:rPr>
              <a:t>b</a:t>
            </a:r>
            <a:r>
              <a:rPr sz="2400" spc="-45" dirty="0">
                <a:solidFill>
                  <a:srgbClr val="F1F1F1"/>
                </a:solidFill>
                <a:latin typeface="Tahoma"/>
                <a:cs typeface="Tahoma"/>
              </a:rPr>
              <a:t>u</a:t>
            </a:r>
            <a:r>
              <a:rPr sz="2400" spc="-185" dirty="0">
                <a:solidFill>
                  <a:srgbClr val="F1F1F1"/>
                </a:solidFill>
                <a:latin typeface="Tahoma"/>
                <a:cs typeface="Tahoma"/>
              </a:rPr>
              <a:t> </a:t>
            </a:r>
            <a:r>
              <a:rPr sz="2400" spc="60">
                <a:solidFill>
                  <a:srgbClr val="F1F1F1"/>
                </a:solidFill>
                <a:latin typeface="Tahoma"/>
                <a:cs typeface="Tahoma"/>
              </a:rPr>
              <a:t>d</a:t>
            </a:r>
            <a:r>
              <a:rPr sz="2400" spc="-25">
                <a:solidFill>
                  <a:srgbClr val="F1F1F1"/>
                </a:solidFill>
                <a:latin typeface="Tahoma"/>
                <a:cs typeface="Tahoma"/>
              </a:rPr>
              <a:t>h</a:t>
            </a:r>
            <a:r>
              <a:rPr sz="2400" spc="-95">
                <a:solidFill>
                  <a:srgbClr val="F1F1F1"/>
                </a:solidFill>
                <a:latin typeface="Tahoma"/>
                <a:cs typeface="Tahoma"/>
              </a:rPr>
              <a:t>a</a:t>
            </a:r>
            <a:r>
              <a:rPr sz="2400" spc="-200">
                <a:solidFill>
                  <a:srgbClr val="F1F1F1"/>
                </a:solidFill>
                <a:latin typeface="Tahoma"/>
                <a:cs typeface="Tahoma"/>
              </a:rPr>
              <a:t>k</a:t>
            </a:r>
            <a:r>
              <a:rPr sz="2400" spc="-10">
                <a:solidFill>
                  <a:srgbClr val="F1F1F1"/>
                </a:solidFill>
                <a:latin typeface="Tahoma"/>
                <a:cs typeface="Tahoma"/>
              </a:rPr>
              <a:t>e  </a:t>
            </a:r>
            <a:endParaRPr lang="en-US" sz="2400" spc="-10" dirty="0" smtClean="0">
              <a:solidFill>
                <a:srgbClr val="F1F1F1"/>
              </a:solidFill>
              <a:latin typeface="Tahoma"/>
              <a:cs typeface="Tahoma"/>
            </a:endParaRPr>
          </a:p>
          <a:p>
            <a:pPr marL="12700" marR="5080">
              <a:lnSpc>
                <a:spcPct val="116900"/>
              </a:lnSpc>
            </a:pPr>
            <a:r>
              <a:rPr sz="2400" spc="45" smtClean="0">
                <a:solidFill>
                  <a:srgbClr val="F1F1F1"/>
                </a:solidFill>
                <a:latin typeface="Tahoma"/>
                <a:cs typeface="Tahoma"/>
              </a:rPr>
              <a:t>A</a:t>
            </a:r>
            <a:r>
              <a:rPr sz="2400" spc="-235" smtClean="0">
                <a:solidFill>
                  <a:srgbClr val="F1F1F1"/>
                </a:solidFill>
                <a:latin typeface="Tahoma"/>
                <a:cs typeface="Tahoma"/>
              </a:rPr>
              <a:t>j</a:t>
            </a:r>
            <a:r>
              <a:rPr sz="2400" spc="-35" smtClean="0">
                <a:solidFill>
                  <a:srgbClr val="F1F1F1"/>
                </a:solidFill>
                <a:latin typeface="Tahoma"/>
                <a:cs typeface="Tahoma"/>
              </a:rPr>
              <a:t>i</a:t>
            </a:r>
            <a:r>
              <a:rPr sz="2400" spc="-25" smtClean="0">
                <a:solidFill>
                  <a:srgbClr val="F1F1F1"/>
                </a:solidFill>
                <a:latin typeface="Tahoma"/>
                <a:cs typeface="Tahoma"/>
              </a:rPr>
              <a:t>n</a:t>
            </a:r>
            <a:r>
              <a:rPr sz="2400" spc="-200" smtClean="0">
                <a:solidFill>
                  <a:srgbClr val="F1F1F1"/>
                </a:solidFill>
                <a:latin typeface="Tahoma"/>
                <a:cs typeface="Tahoma"/>
              </a:rPr>
              <a:t>k</a:t>
            </a:r>
            <a:r>
              <a:rPr sz="2400" spc="15" smtClean="0">
                <a:solidFill>
                  <a:srgbClr val="F1F1F1"/>
                </a:solidFill>
                <a:latin typeface="Tahoma"/>
                <a:cs typeface="Tahoma"/>
              </a:rPr>
              <a:t>y</a:t>
            </a:r>
            <a:r>
              <a:rPr sz="2400" spc="-90" smtClean="0">
                <a:solidFill>
                  <a:srgbClr val="F1F1F1"/>
                </a:solidFill>
                <a:latin typeface="Tahoma"/>
                <a:cs typeface="Tahoma"/>
              </a:rPr>
              <a:t>a</a:t>
            </a:r>
            <a:r>
              <a:rPr sz="2400" spc="-185" smtClean="0">
                <a:solidFill>
                  <a:srgbClr val="F1F1F1"/>
                </a:solidFill>
                <a:latin typeface="Tahoma"/>
                <a:cs typeface="Tahoma"/>
              </a:rPr>
              <a:t> </a:t>
            </a:r>
            <a:r>
              <a:rPr sz="2400" spc="-200">
                <a:solidFill>
                  <a:srgbClr val="F1F1F1"/>
                </a:solidFill>
                <a:latin typeface="Tahoma"/>
                <a:cs typeface="Tahoma"/>
              </a:rPr>
              <a:t>k</a:t>
            </a:r>
            <a:r>
              <a:rPr sz="2400" spc="35">
                <a:solidFill>
                  <a:srgbClr val="F1F1F1"/>
                </a:solidFill>
                <a:latin typeface="Tahoma"/>
                <a:cs typeface="Tahoma"/>
              </a:rPr>
              <a:t>o</a:t>
            </a:r>
            <a:r>
              <a:rPr sz="2400" spc="25">
                <a:solidFill>
                  <a:srgbClr val="F1F1F1"/>
                </a:solidFill>
                <a:latin typeface="Tahoma"/>
                <a:cs typeface="Tahoma"/>
              </a:rPr>
              <a:t>l</a:t>
            </a:r>
            <a:r>
              <a:rPr sz="2400" spc="-200">
                <a:solidFill>
                  <a:srgbClr val="F1F1F1"/>
                </a:solidFill>
                <a:latin typeface="Tahoma"/>
                <a:cs typeface="Tahoma"/>
              </a:rPr>
              <a:t>k</a:t>
            </a:r>
            <a:r>
              <a:rPr sz="2400" spc="-95">
                <a:solidFill>
                  <a:srgbClr val="F1F1F1"/>
                </a:solidFill>
                <a:latin typeface="Tahoma"/>
                <a:cs typeface="Tahoma"/>
              </a:rPr>
              <a:t>a</a:t>
            </a:r>
            <a:r>
              <a:rPr sz="2400" spc="-25">
                <a:solidFill>
                  <a:srgbClr val="F1F1F1"/>
                </a:solidFill>
                <a:latin typeface="Tahoma"/>
                <a:cs typeface="Tahoma"/>
              </a:rPr>
              <a:t>r  </a:t>
            </a:r>
            <a:endParaRPr lang="en-US" sz="2400" spc="-25" dirty="0" smtClean="0">
              <a:solidFill>
                <a:srgbClr val="F1F1F1"/>
              </a:solidFill>
              <a:latin typeface="Tahoma"/>
              <a:cs typeface="Tahoma"/>
            </a:endParaRPr>
          </a:p>
          <a:p>
            <a:pPr marL="12700" marR="5080">
              <a:lnSpc>
                <a:spcPct val="116900"/>
              </a:lnSpc>
            </a:pPr>
            <a:endParaRPr sz="2400">
              <a:latin typeface="Tahoma"/>
              <a:cs typeface="Tahoma"/>
            </a:endParaRPr>
          </a:p>
        </p:txBody>
      </p:sp>
    </p:spTree>
  </p:cSld>
  <p:clrMapOvr>
    <a:masterClrMapping/>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837" y="1485348"/>
            <a:ext cx="2781978" cy="5194475"/>
          </a:xfrm>
          <a:prstGeom prst="rect">
            <a:avLst/>
          </a:prstGeom>
        </p:spPr>
      </p:pic>
      <p:pic>
        <p:nvPicPr>
          <p:cNvPr id="3" name="object 3"/>
          <p:cNvPicPr/>
          <p:nvPr/>
        </p:nvPicPr>
        <p:blipFill>
          <a:blip r:embed="rId2" cstate="print"/>
          <a:stretch>
            <a:fillRect/>
          </a:stretch>
        </p:blipFill>
        <p:spPr>
          <a:xfrm>
            <a:off x="3165241" y="1485348"/>
            <a:ext cx="2781977" cy="5194475"/>
          </a:xfrm>
          <a:prstGeom prst="rect">
            <a:avLst/>
          </a:prstGeom>
        </p:spPr>
      </p:pic>
      <p:pic>
        <p:nvPicPr>
          <p:cNvPr id="4" name="object 4"/>
          <p:cNvPicPr/>
          <p:nvPr/>
        </p:nvPicPr>
        <p:blipFill>
          <a:blip r:embed="rId3" cstate="print"/>
          <a:stretch>
            <a:fillRect/>
          </a:stretch>
        </p:blipFill>
        <p:spPr>
          <a:xfrm>
            <a:off x="6223445" y="1485348"/>
            <a:ext cx="2781977" cy="5194475"/>
          </a:xfrm>
          <a:prstGeom prst="rect">
            <a:avLst/>
          </a:prstGeom>
        </p:spPr>
      </p:pic>
      <p:pic>
        <p:nvPicPr>
          <p:cNvPr id="5" name="object 5"/>
          <p:cNvPicPr/>
          <p:nvPr/>
        </p:nvPicPr>
        <p:blipFill>
          <a:blip r:embed="rId4" cstate="print"/>
          <a:stretch>
            <a:fillRect/>
          </a:stretch>
        </p:blipFill>
        <p:spPr>
          <a:xfrm>
            <a:off x="9281648" y="1485348"/>
            <a:ext cx="2781976" cy="5194475"/>
          </a:xfrm>
          <a:prstGeom prst="rect">
            <a:avLst/>
          </a:prstGeom>
        </p:spPr>
      </p:pic>
      <p:sp>
        <p:nvSpPr>
          <p:cNvPr id="6" name="object 6"/>
          <p:cNvSpPr txBox="1">
            <a:spLocks noGrp="1"/>
          </p:cNvSpPr>
          <p:nvPr>
            <p:ph type="title"/>
          </p:nvPr>
        </p:nvSpPr>
        <p:spPr>
          <a:xfrm>
            <a:off x="152400" y="241710"/>
            <a:ext cx="11811000" cy="628377"/>
          </a:xfrm>
          <a:prstGeom prst="rect">
            <a:avLst/>
          </a:prstGeom>
        </p:spPr>
        <p:txBody>
          <a:bodyPr vert="horz" wrap="square" lIns="0" tIns="12700" rIns="0" bIns="0" rtlCol="0">
            <a:spAutoFit/>
          </a:bodyPr>
          <a:lstStyle/>
          <a:p>
            <a:pPr marL="12700" algn="ctr">
              <a:lnSpc>
                <a:spcPct val="100000"/>
              </a:lnSpc>
              <a:spcBef>
                <a:spcPts val="100"/>
              </a:spcBef>
            </a:pPr>
            <a:r>
              <a:rPr lang="en-US" sz="4000" kern="1200" spc="5" dirty="0" smtClean="0">
                <a:solidFill>
                  <a:srgbClr val="FFFFFF"/>
                </a:solidFill>
                <a:latin typeface="Georgia"/>
                <a:ea typeface="+mn-ea"/>
                <a:cs typeface="Georgia"/>
              </a:rPr>
              <a:t>Components of CNN</a:t>
            </a:r>
            <a:endParaRPr lang="en-US" sz="4000" kern="1200" spc="5" dirty="0">
              <a:solidFill>
                <a:srgbClr val="FFFFFF"/>
              </a:solidFill>
              <a:latin typeface="Georgia"/>
              <a:ea typeface="+mn-ea"/>
              <a:cs typeface="Georgia"/>
            </a:endParaRPr>
          </a:p>
        </p:txBody>
      </p:sp>
      <p:sp>
        <p:nvSpPr>
          <p:cNvPr id="7" name="object 7"/>
          <p:cNvSpPr txBox="1"/>
          <p:nvPr/>
        </p:nvSpPr>
        <p:spPr>
          <a:xfrm>
            <a:off x="196541" y="1652436"/>
            <a:ext cx="2639695" cy="4967065"/>
          </a:xfrm>
          <a:prstGeom prst="rect">
            <a:avLst/>
          </a:prstGeom>
        </p:spPr>
        <p:txBody>
          <a:bodyPr vert="horz" wrap="square" lIns="0" tIns="15875" rIns="0" bIns="0" rtlCol="0">
            <a:spAutoFit/>
          </a:bodyPr>
          <a:lstStyle/>
          <a:p>
            <a:pPr marL="12700">
              <a:lnSpc>
                <a:spcPct val="100000"/>
              </a:lnSpc>
              <a:spcBef>
                <a:spcPts val="125"/>
              </a:spcBef>
            </a:pPr>
            <a:r>
              <a:rPr lang="en-US" sz="2100" b="1" spc="5" dirty="0" smtClean="0">
                <a:latin typeface="Arial"/>
                <a:cs typeface="Arial"/>
              </a:rPr>
              <a:t>C</a:t>
            </a:r>
            <a:r>
              <a:rPr sz="2100" b="1" spc="5" smtClean="0">
                <a:latin typeface="Arial"/>
                <a:cs typeface="Arial"/>
              </a:rPr>
              <a:t>onvolutional</a:t>
            </a:r>
            <a:r>
              <a:rPr sz="2100" b="1" spc="-5" smtClean="0">
                <a:latin typeface="Arial"/>
                <a:cs typeface="Arial"/>
              </a:rPr>
              <a:t> </a:t>
            </a:r>
            <a:r>
              <a:rPr sz="2100" b="1" spc="5" smtClean="0">
                <a:latin typeface="Arial"/>
                <a:cs typeface="Arial"/>
              </a:rPr>
              <a:t>layer</a:t>
            </a:r>
            <a:endParaRPr sz="2100">
              <a:latin typeface="Arial"/>
              <a:cs typeface="Arial"/>
            </a:endParaRPr>
          </a:p>
          <a:p>
            <a:pPr marL="173990">
              <a:lnSpc>
                <a:spcPct val="100000"/>
              </a:lnSpc>
              <a:spcBef>
                <a:spcPts val="90"/>
              </a:spcBef>
            </a:pPr>
            <a:r>
              <a:rPr sz="1850" spc="5" dirty="0">
                <a:latin typeface="Arial MT"/>
                <a:cs typeface="Arial MT"/>
              </a:rPr>
              <a:t>Convolutional</a:t>
            </a:r>
            <a:r>
              <a:rPr sz="1850" spc="-20" dirty="0">
                <a:latin typeface="Arial MT"/>
                <a:cs typeface="Arial MT"/>
              </a:rPr>
              <a:t> </a:t>
            </a:r>
            <a:r>
              <a:rPr sz="1850" spc="5" dirty="0">
                <a:latin typeface="Arial MT"/>
                <a:cs typeface="Arial MT"/>
              </a:rPr>
              <a:t>layers</a:t>
            </a:r>
            <a:endParaRPr sz="1850">
              <a:latin typeface="Arial MT"/>
              <a:cs typeface="Arial MT"/>
            </a:endParaRPr>
          </a:p>
          <a:p>
            <a:pPr marL="173990" marR="205740">
              <a:lnSpc>
                <a:spcPct val="116900"/>
              </a:lnSpc>
            </a:pPr>
            <a:r>
              <a:rPr sz="1850" spc="5" dirty="0">
                <a:latin typeface="Arial MT"/>
                <a:cs typeface="Arial MT"/>
              </a:rPr>
              <a:t>apply learnable </a:t>
            </a:r>
            <a:r>
              <a:rPr sz="1850" dirty="0">
                <a:latin typeface="Arial MT"/>
                <a:cs typeface="Arial MT"/>
              </a:rPr>
              <a:t>filters </a:t>
            </a:r>
            <a:r>
              <a:rPr sz="1850" spc="-500" dirty="0">
                <a:latin typeface="Arial MT"/>
                <a:cs typeface="Arial MT"/>
              </a:rPr>
              <a:t> </a:t>
            </a:r>
            <a:r>
              <a:rPr sz="1850" spc="5" dirty="0">
                <a:latin typeface="Arial MT"/>
                <a:cs typeface="Arial MT"/>
              </a:rPr>
              <a:t>(also </a:t>
            </a:r>
            <a:r>
              <a:rPr sz="1850" spc="10" dirty="0">
                <a:latin typeface="Arial MT"/>
                <a:cs typeface="Arial MT"/>
              </a:rPr>
              <a:t>known as </a:t>
            </a:r>
            <a:r>
              <a:rPr sz="1850" spc="15" dirty="0">
                <a:latin typeface="Arial MT"/>
                <a:cs typeface="Arial MT"/>
              </a:rPr>
              <a:t> </a:t>
            </a:r>
            <a:r>
              <a:rPr sz="1850" spc="5" dirty="0">
                <a:latin typeface="Arial MT"/>
                <a:cs typeface="Arial MT"/>
              </a:rPr>
              <a:t>kernels) to input </a:t>
            </a:r>
            <a:r>
              <a:rPr sz="1850" spc="10" dirty="0">
                <a:latin typeface="Arial MT"/>
                <a:cs typeface="Arial MT"/>
              </a:rPr>
              <a:t> </a:t>
            </a:r>
            <a:r>
              <a:rPr sz="1850" spc="5" dirty="0">
                <a:latin typeface="Arial MT"/>
                <a:cs typeface="Arial MT"/>
              </a:rPr>
              <a:t>images, extracting </a:t>
            </a:r>
            <a:r>
              <a:rPr sz="1850" spc="10" dirty="0">
                <a:latin typeface="Arial MT"/>
                <a:cs typeface="Arial MT"/>
              </a:rPr>
              <a:t> </a:t>
            </a:r>
            <a:r>
              <a:rPr sz="1850" spc="5" dirty="0">
                <a:latin typeface="Arial MT"/>
                <a:cs typeface="Arial MT"/>
              </a:rPr>
              <a:t>local patterns </a:t>
            </a:r>
            <a:r>
              <a:rPr sz="1850" spc="10" dirty="0">
                <a:latin typeface="Arial MT"/>
                <a:cs typeface="Arial MT"/>
              </a:rPr>
              <a:t>and </a:t>
            </a:r>
            <a:r>
              <a:rPr sz="1850" spc="15" dirty="0">
                <a:latin typeface="Arial MT"/>
                <a:cs typeface="Arial MT"/>
              </a:rPr>
              <a:t> </a:t>
            </a:r>
            <a:r>
              <a:rPr sz="1850" spc="5" dirty="0">
                <a:latin typeface="Arial MT"/>
                <a:cs typeface="Arial MT"/>
              </a:rPr>
              <a:t>features.Each </a:t>
            </a:r>
            <a:r>
              <a:rPr sz="1850" dirty="0">
                <a:latin typeface="Arial MT"/>
                <a:cs typeface="Arial MT"/>
              </a:rPr>
              <a:t>filter </a:t>
            </a:r>
            <a:r>
              <a:rPr sz="1850" spc="5" dirty="0">
                <a:latin typeface="Arial MT"/>
                <a:cs typeface="Arial MT"/>
              </a:rPr>
              <a:t> slides over the input </a:t>
            </a:r>
            <a:r>
              <a:rPr sz="1850" spc="10" dirty="0">
                <a:latin typeface="Arial MT"/>
                <a:cs typeface="Arial MT"/>
              </a:rPr>
              <a:t> </a:t>
            </a:r>
            <a:r>
              <a:rPr sz="1850" spc="5" dirty="0">
                <a:latin typeface="Arial MT"/>
                <a:cs typeface="Arial MT"/>
              </a:rPr>
              <a:t>image, performing </a:t>
            </a:r>
            <a:r>
              <a:rPr sz="1850" spc="10" dirty="0">
                <a:latin typeface="Arial MT"/>
                <a:cs typeface="Arial MT"/>
              </a:rPr>
              <a:t> </a:t>
            </a:r>
            <a:r>
              <a:rPr sz="1850" spc="5" dirty="0">
                <a:latin typeface="Arial MT"/>
                <a:cs typeface="Arial MT"/>
              </a:rPr>
              <a:t>element-wise </a:t>
            </a:r>
            <a:r>
              <a:rPr sz="1850" spc="10" dirty="0">
                <a:latin typeface="Arial MT"/>
                <a:cs typeface="Arial MT"/>
              </a:rPr>
              <a:t> </a:t>
            </a:r>
            <a:r>
              <a:rPr sz="1850" spc="5" dirty="0">
                <a:latin typeface="Arial MT"/>
                <a:cs typeface="Arial MT"/>
              </a:rPr>
              <a:t>multiplications </a:t>
            </a:r>
            <a:r>
              <a:rPr sz="1850" spc="10" dirty="0">
                <a:latin typeface="Arial MT"/>
                <a:cs typeface="Arial MT"/>
              </a:rPr>
              <a:t>and </a:t>
            </a:r>
            <a:r>
              <a:rPr sz="1850" spc="15" dirty="0">
                <a:latin typeface="Arial MT"/>
                <a:cs typeface="Arial MT"/>
              </a:rPr>
              <a:t> </a:t>
            </a:r>
            <a:r>
              <a:rPr sz="1850" spc="10" dirty="0">
                <a:latin typeface="Arial MT"/>
                <a:cs typeface="Arial MT"/>
              </a:rPr>
              <a:t>summing </a:t>
            </a:r>
            <a:r>
              <a:rPr sz="1850" spc="5" dirty="0">
                <a:latin typeface="Arial MT"/>
                <a:cs typeface="Arial MT"/>
              </a:rPr>
              <a:t>the results </a:t>
            </a:r>
            <a:r>
              <a:rPr sz="1850" spc="10" dirty="0">
                <a:latin typeface="Arial MT"/>
                <a:cs typeface="Arial MT"/>
              </a:rPr>
              <a:t> </a:t>
            </a:r>
            <a:r>
              <a:rPr sz="1850" spc="5" dirty="0">
                <a:latin typeface="Arial MT"/>
                <a:cs typeface="Arial MT"/>
              </a:rPr>
              <a:t>to produce feature </a:t>
            </a:r>
            <a:r>
              <a:rPr sz="1850" spc="10" dirty="0">
                <a:latin typeface="Arial MT"/>
                <a:cs typeface="Arial MT"/>
              </a:rPr>
              <a:t> maps.</a:t>
            </a:r>
            <a:endParaRPr sz="1850">
              <a:latin typeface="Arial MT"/>
              <a:cs typeface="Arial MT"/>
            </a:endParaRPr>
          </a:p>
        </p:txBody>
      </p:sp>
      <p:sp>
        <p:nvSpPr>
          <p:cNvPr id="8" name="object 8"/>
          <p:cNvSpPr txBox="1"/>
          <p:nvPr/>
        </p:nvSpPr>
        <p:spPr>
          <a:xfrm>
            <a:off x="3312353" y="1590844"/>
            <a:ext cx="2482215" cy="4942840"/>
          </a:xfrm>
          <a:prstGeom prst="rect">
            <a:avLst/>
          </a:prstGeom>
        </p:spPr>
        <p:txBody>
          <a:bodyPr vert="horz" wrap="square" lIns="0" tIns="44450" rIns="0" bIns="0" rtlCol="0">
            <a:spAutoFit/>
          </a:bodyPr>
          <a:lstStyle/>
          <a:p>
            <a:pPr marL="269240">
              <a:lnSpc>
                <a:spcPct val="100000"/>
              </a:lnSpc>
              <a:spcBef>
                <a:spcPts val="350"/>
              </a:spcBef>
            </a:pPr>
            <a:r>
              <a:rPr lang="en-US" sz="2150" b="1" spc="10" dirty="0" smtClean="0">
                <a:latin typeface="Arial"/>
                <a:cs typeface="Arial"/>
              </a:rPr>
              <a:t>P</a:t>
            </a:r>
            <a:r>
              <a:rPr sz="2150" b="1" spc="10" smtClean="0">
                <a:latin typeface="Arial"/>
                <a:cs typeface="Arial"/>
              </a:rPr>
              <a:t>ooling</a:t>
            </a:r>
            <a:r>
              <a:rPr sz="2150" b="1" spc="-25" smtClean="0">
                <a:latin typeface="Arial"/>
                <a:cs typeface="Arial"/>
              </a:rPr>
              <a:t> </a:t>
            </a:r>
            <a:r>
              <a:rPr sz="2150" b="1" spc="10" dirty="0">
                <a:latin typeface="Arial"/>
                <a:cs typeface="Arial"/>
              </a:rPr>
              <a:t>layer</a:t>
            </a:r>
            <a:endParaRPr sz="2150">
              <a:latin typeface="Arial"/>
              <a:cs typeface="Arial"/>
            </a:endParaRPr>
          </a:p>
          <a:p>
            <a:pPr marL="12700">
              <a:lnSpc>
                <a:spcPct val="100000"/>
              </a:lnSpc>
              <a:spcBef>
                <a:spcPts val="240"/>
              </a:spcBef>
            </a:pPr>
            <a:r>
              <a:rPr sz="1950" spc="10" dirty="0">
                <a:latin typeface="Arial MT"/>
                <a:cs typeface="Arial MT"/>
              </a:rPr>
              <a:t>Pooling</a:t>
            </a:r>
            <a:r>
              <a:rPr sz="1950" spc="-15" dirty="0">
                <a:latin typeface="Arial MT"/>
                <a:cs typeface="Arial MT"/>
              </a:rPr>
              <a:t> </a:t>
            </a:r>
            <a:r>
              <a:rPr sz="1950" spc="10" dirty="0">
                <a:latin typeface="Arial MT"/>
                <a:cs typeface="Arial MT"/>
              </a:rPr>
              <a:t>layers</a:t>
            </a:r>
            <a:endParaRPr sz="1950">
              <a:latin typeface="Arial MT"/>
              <a:cs typeface="Arial MT"/>
            </a:endParaRPr>
          </a:p>
          <a:p>
            <a:pPr marL="12700" marR="5080">
              <a:lnSpc>
                <a:spcPct val="118600"/>
              </a:lnSpc>
            </a:pPr>
            <a:r>
              <a:rPr sz="1950" spc="15" dirty="0">
                <a:latin typeface="Arial MT"/>
                <a:cs typeface="Arial MT"/>
              </a:rPr>
              <a:t>downsample </a:t>
            </a:r>
            <a:r>
              <a:rPr sz="1950" spc="10" dirty="0">
                <a:latin typeface="Arial MT"/>
                <a:cs typeface="Arial MT"/>
              </a:rPr>
              <a:t>feature </a:t>
            </a:r>
            <a:r>
              <a:rPr sz="1950" spc="15" dirty="0">
                <a:latin typeface="Arial MT"/>
                <a:cs typeface="Arial MT"/>
              </a:rPr>
              <a:t> </a:t>
            </a:r>
            <a:r>
              <a:rPr sz="1950" spc="20" dirty="0">
                <a:latin typeface="Arial MT"/>
                <a:cs typeface="Arial MT"/>
              </a:rPr>
              <a:t>maps</a:t>
            </a:r>
            <a:r>
              <a:rPr sz="1950" spc="-30" dirty="0">
                <a:latin typeface="Arial MT"/>
                <a:cs typeface="Arial MT"/>
              </a:rPr>
              <a:t> </a:t>
            </a:r>
            <a:r>
              <a:rPr sz="1950" spc="15" dirty="0">
                <a:latin typeface="Arial MT"/>
                <a:cs typeface="Arial MT"/>
              </a:rPr>
              <a:t>by</a:t>
            </a:r>
            <a:r>
              <a:rPr sz="1950" spc="-30" dirty="0">
                <a:latin typeface="Arial MT"/>
                <a:cs typeface="Arial MT"/>
              </a:rPr>
              <a:t> </a:t>
            </a:r>
            <a:r>
              <a:rPr sz="1950" spc="15" dirty="0">
                <a:latin typeface="Arial MT"/>
                <a:cs typeface="Arial MT"/>
              </a:rPr>
              <a:t>summarizing </a:t>
            </a:r>
            <a:r>
              <a:rPr sz="1950" spc="-525" dirty="0">
                <a:latin typeface="Arial MT"/>
                <a:cs typeface="Arial MT"/>
              </a:rPr>
              <a:t> </a:t>
            </a:r>
            <a:r>
              <a:rPr sz="1950" spc="10" dirty="0">
                <a:latin typeface="Arial MT"/>
                <a:cs typeface="Arial MT"/>
              </a:rPr>
              <a:t>small </a:t>
            </a:r>
            <a:r>
              <a:rPr sz="1950" spc="15" dirty="0">
                <a:latin typeface="Arial MT"/>
                <a:cs typeface="Arial MT"/>
              </a:rPr>
              <a:t>neighborhoods </a:t>
            </a:r>
            <a:r>
              <a:rPr sz="1950" spc="20" dirty="0">
                <a:latin typeface="Arial MT"/>
                <a:cs typeface="Arial MT"/>
              </a:rPr>
              <a:t> </a:t>
            </a:r>
            <a:r>
              <a:rPr sz="1950" spc="15" dirty="0">
                <a:latin typeface="Arial MT"/>
                <a:cs typeface="Arial MT"/>
              </a:rPr>
              <a:t>using </a:t>
            </a:r>
            <a:r>
              <a:rPr sz="1950" spc="10" dirty="0">
                <a:latin typeface="Arial MT"/>
                <a:cs typeface="Arial MT"/>
              </a:rPr>
              <a:t>operations like </a:t>
            </a:r>
            <a:r>
              <a:rPr sz="1950" spc="15" dirty="0">
                <a:latin typeface="Arial MT"/>
                <a:cs typeface="Arial MT"/>
              </a:rPr>
              <a:t> </a:t>
            </a:r>
            <a:r>
              <a:rPr sz="1950" spc="20" dirty="0">
                <a:latin typeface="Arial MT"/>
                <a:cs typeface="Arial MT"/>
              </a:rPr>
              <a:t>max </a:t>
            </a:r>
            <a:r>
              <a:rPr sz="1950" spc="10" dirty="0">
                <a:latin typeface="Arial MT"/>
                <a:cs typeface="Arial MT"/>
              </a:rPr>
              <a:t>pooling </a:t>
            </a:r>
            <a:r>
              <a:rPr sz="1950" spc="15" dirty="0">
                <a:latin typeface="Arial MT"/>
                <a:cs typeface="Arial MT"/>
              </a:rPr>
              <a:t>or </a:t>
            </a:r>
            <a:r>
              <a:rPr sz="1950" spc="20" dirty="0">
                <a:latin typeface="Arial MT"/>
                <a:cs typeface="Arial MT"/>
              </a:rPr>
              <a:t> </a:t>
            </a:r>
            <a:r>
              <a:rPr sz="1950" spc="15" dirty="0">
                <a:latin typeface="Arial MT"/>
                <a:cs typeface="Arial MT"/>
              </a:rPr>
              <a:t>average </a:t>
            </a:r>
            <a:r>
              <a:rPr sz="1950" spc="10" dirty="0">
                <a:latin typeface="Arial MT"/>
                <a:cs typeface="Arial MT"/>
              </a:rPr>
              <a:t>pooling. </a:t>
            </a:r>
            <a:r>
              <a:rPr sz="1950" spc="15" dirty="0">
                <a:latin typeface="Arial MT"/>
                <a:cs typeface="Arial MT"/>
              </a:rPr>
              <a:t> </a:t>
            </a:r>
            <a:r>
              <a:rPr sz="1950" spc="10" dirty="0">
                <a:latin typeface="Arial MT"/>
                <a:cs typeface="Arial MT"/>
              </a:rPr>
              <a:t>pooling </a:t>
            </a:r>
            <a:r>
              <a:rPr sz="1950" spc="15" dirty="0">
                <a:latin typeface="Arial MT"/>
                <a:cs typeface="Arial MT"/>
              </a:rPr>
              <a:t>helps reduce </a:t>
            </a:r>
            <a:r>
              <a:rPr sz="1950" spc="20" dirty="0">
                <a:latin typeface="Arial MT"/>
                <a:cs typeface="Arial MT"/>
              </a:rPr>
              <a:t> </a:t>
            </a:r>
            <a:r>
              <a:rPr sz="1950" spc="15" dirty="0">
                <a:latin typeface="Arial MT"/>
                <a:cs typeface="Arial MT"/>
              </a:rPr>
              <a:t>the  </a:t>
            </a:r>
            <a:r>
              <a:rPr sz="1950" spc="10" dirty="0">
                <a:latin typeface="Arial MT"/>
                <a:cs typeface="Arial MT"/>
              </a:rPr>
              <a:t>spatial </a:t>
            </a:r>
            <a:r>
              <a:rPr sz="1950" spc="15" dirty="0">
                <a:latin typeface="Arial MT"/>
                <a:cs typeface="Arial MT"/>
              </a:rPr>
              <a:t> dimensions </a:t>
            </a:r>
            <a:r>
              <a:rPr sz="1950" spc="10" dirty="0">
                <a:latin typeface="Arial MT"/>
                <a:cs typeface="Arial MT"/>
              </a:rPr>
              <a:t>of </a:t>
            </a:r>
            <a:r>
              <a:rPr sz="1950" spc="15" dirty="0">
                <a:latin typeface="Arial MT"/>
                <a:cs typeface="Arial MT"/>
              </a:rPr>
              <a:t>the </a:t>
            </a:r>
            <a:r>
              <a:rPr sz="1950" spc="20" dirty="0">
                <a:latin typeface="Arial MT"/>
                <a:cs typeface="Arial MT"/>
              </a:rPr>
              <a:t> </a:t>
            </a:r>
            <a:r>
              <a:rPr sz="1950" spc="10" dirty="0">
                <a:latin typeface="Arial MT"/>
                <a:cs typeface="Arial MT"/>
              </a:rPr>
              <a:t>feature </a:t>
            </a:r>
            <a:r>
              <a:rPr sz="1950" spc="20" dirty="0">
                <a:latin typeface="Arial MT"/>
                <a:cs typeface="Arial MT"/>
              </a:rPr>
              <a:t>maps </a:t>
            </a:r>
            <a:r>
              <a:rPr sz="1950" spc="10" dirty="0">
                <a:latin typeface="Arial MT"/>
                <a:cs typeface="Arial MT"/>
              </a:rPr>
              <a:t>while </a:t>
            </a:r>
            <a:r>
              <a:rPr sz="1950" spc="15" dirty="0">
                <a:latin typeface="Arial MT"/>
                <a:cs typeface="Arial MT"/>
              </a:rPr>
              <a:t> </a:t>
            </a:r>
            <a:r>
              <a:rPr sz="1950" spc="10" dirty="0">
                <a:latin typeface="Arial MT"/>
                <a:cs typeface="Arial MT"/>
              </a:rPr>
              <a:t>retaining important </a:t>
            </a:r>
            <a:r>
              <a:rPr sz="1950" spc="15" dirty="0">
                <a:latin typeface="Arial MT"/>
                <a:cs typeface="Arial MT"/>
              </a:rPr>
              <a:t> </a:t>
            </a:r>
            <a:r>
              <a:rPr sz="1950" spc="10" dirty="0">
                <a:latin typeface="Arial MT"/>
                <a:cs typeface="Arial MT"/>
              </a:rPr>
              <a:t>information.</a:t>
            </a:r>
            <a:endParaRPr sz="1950">
              <a:latin typeface="Arial MT"/>
              <a:cs typeface="Arial MT"/>
            </a:endParaRPr>
          </a:p>
        </p:txBody>
      </p:sp>
      <p:sp>
        <p:nvSpPr>
          <p:cNvPr id="9" name="object 9"/>
          <p:cNvSpPr txBox="1"/>
          <p:nvPr/>
        </p:nvSpPr>
        <p:spPr>
          <a:xfrm>
            <a:off x="6353618" y="1646999"/>
            <a:ext cx="2646045" cy="4891019"/>
          </a:xfrm>
          <a:prstGeom prst="rect">
            <a:avLst/>
          </a:prstGeom>
        </p:spPr>
        <p:txBody>
          <a:bodyPr vert="horz" wrap="square" lIns="0" tIns="17145" rIns="0" bIns="0" rtlCol="0">
            <a:spAutoFit/>
          </a:bodyPr>
          <a:lstStyle/>
          <a:p>
            <a:pPr marL="12700">
              <a:lnSpc>
                <a:spcPts val="2435"/>
              </a:lnSpc>
              <a:spcBef>
                <a:spcPts val="135"/>
              </a:spcBef>
            </a:pPr>
            <a:r>
              <a:rPr lang="en-US" sz="2150" b="1" spc="10" dirty="0" smtClean="0">
                <a:latin typeface="Arial"/>
                <a:cs typeface="Arial"/>
              </a:rPr>
              <a:t>A</a:t>
            </a:r>
            <a:r>
              <a:rPr sz="2150" b="1" spc="10" smtClean="0">
                <a:latin typeface="Arial"/>
                <a:cs typeface="Arial"/>
              </a:rPr>
              <a:t>ctivation</a:t>
            </a:r>
            <a:r>
              <a:rPr sz="2150" b="1" spc="-40" smtClean="0">
                <a:latin typeface="Arial"/>
                <a:cs typeface="Arial"/>
              </a:rPr>
              <a:t> </a:t>
            </a:r>
            <a:r>
              <a:rPr sz="2150" b="1" spc="10" smtClean="0">
                <a:latin typeface="Arial"/>
                <a:cs typeface="Arial"/>
              </a:rPr>
              <a:t>function</a:t>
            </a:r>
            <a:endParaRPr sz="2150">
              <a:latin typeface="Arial"/>
              <a:cs typeface="Arial"/>
            </a:endParaRPr>
          </a:p>
          <a:p>
            <a:pPr marL="93980">
              <a:lnSpc>
                <a:spcPts val="2495"/>
              </a:lnSpc>
            </a:pPr>
            <a:r>
              <a:rPr sz="2200" spc="-10" dirty="0">
                <a:latin typeface="Arial MT"/>
                <a:cs typeface="Arial MT"/>
              </a:rPr>
              <a:t>Activation</a:t>
            </a:r>
            <a:r>
              <a:rPr sz="2200" spc="-15" dirty="0">
                <a:latin typeface="Arial MT"/>
                <a:cs typeface="Arial MT"/>
              </a:rPr>
              <a:t> </a:t>
            </a:r>
            <a:r>
              <a:rPr sz="2200" spc="-10" dirty="0">
                <a:latin typeface="Arial MT"/>
                <a:cs typeface="Arial MT"/>
              </a:rPr>
              <a:t>functions</a:t>
            </a:r>
            <a:endParaRPr sz="2200">
              <a:latin typeface="Arial MT"/>
              <a:cs typeface="Arial MT"/>
            </a:endParaRPr>
          </a:p>
          <a:p>
            <a:pPr marL="93980" marR="83185">
              <a:lnSpc>
                <a:spcPct val="113599"/>
              </a:lnSpc>
            </a:pPr>
            <a:r>
              <a:rPr sz="2200" spc="-10" dirty="0">
                <a:latin typeface="Arial MT"/>
                <a:cs typeface="Arial MT"/>
              </a:rPr>
              <a:t>introduce non- </a:t>
            </a:r>
            <a:r>
              <a:rPr sz="2200" spc="-5" dirty="0">
                <a:latin typeface="Arial MT"/>
                <a:cs typeface="Arial MT"/>
              </a:rPr>
              <a:t> </a:t>
            </a:r>
            <a:r>
              <a:rPr sz="2200" spc="-10" dirty="0">
                <a:latin typeface="Arial MT"/>
                <a:cs typeface="Arial MT"/>
              </a:rPr>
              <a:t>linearities </a:t>
            </a:r>
            <a:r>
              <a:rPr sz="2200" spc="-5" dirty="0">
                <a:latin typeface="Arial MT"/>
                <a:cs typeface="Arial MT"/>
              </a:rPr>
              <a:t>into </a:t>
            </a:r>
            <a:r>
              <a:rPr sz="2200" spc="-10" dirty="0">
                <a:latin typeface="Arial MT"/>
                <a:cs typeface="Arial MT"/>
              </a:rPr>
              <a:t>the </a:t>
            </a:r>
            <a:r>
              <a:rPr sz="2200" spc="-5" dirty="0">
                <a:latin typeface="Arial MT"/>
                <a:cs typeface="Arial MT"/>
              </a:rPr>
              <a:t> </a:t>
            </a:r>
            <a:r>
              <a:rPr sz="2200" spc="-10" dirty="0">
                <a:latin typeface="Arial MT"/>
                <a:cs typeface="Arial MT"/>
              </a:rPr>
              <a:t>network, allowing </a:t>
            </a:r>
            <a:r>
              <a:rPr sz="2200" spc="-5" dirty="0">
                <a:latin typeface="Arial MT"/>
                <a:cs typeface="Arial MT"/>
              </a:rPr>
              <a:t>it </a:t>
            </a:r>
            <a:r>
              <a:rPr sz="2200" dirty="0">
                <a:latin typeface="Arial MT"/>
                <a:cs typeface="Arial MT"/>
              </a:rPr>
              <a:t> </a:t>
            </a:r>
            <a:r>
              <a:rPr sz="2200" spc="-5" dirty="0">
                <a:latin typeface="Arial MT"/>
                <a:cs typeface="Arial MT"/>
              </a:rPr>
              <a:t>to </a:t>
            </a:r>
            <a:r>
              <a:rPr sz="2200" spc="-10" dirty="0">
                <a:latin typeface="Arial MT"/>
                <a:cs typeface="Arial MT"/>
              </a:rPr>
              <a:t>learn complex </a:t>
            </a:r>
            <a:r>
              <a:rPr sz="2200" spc="-5" dirty="0">
                <a:latin typeface="Arial MT"/>
                <a:cs typeface="Arial MT"/>
              </a:rPr>
              <a:t> </a:t>
            </a:r>
            <a:r>
              <a:rPr sz="2200" spc="-10" dirty="0">
                <a:latin typeface="Arial MT"/>
                <a:cs typeface="Arial MT"/>
              </a:rPr>
              <a:t>patterns </a:t>
            </a:r>
            <a:r>
              <a:rPr sz="2200" spc="-5" dirty="0">
                <a:latin typeface="Arial MT"/>
                <a:cs typeface="Arial MT"/>
              </a:rPr>
              <a:t>in </a:t>
            </a:r>
            <a:r>
              <a:rPr sz="2200" spc="-10" dirty="0">
                <a:latin typeface="Arial MT"/>
                <a:cs typeface="Arial MT"/>
              </a:rPr>
              <a:t>the data. </a:t>
            </a:r>
            <a:r>
              <a:rPr sz="2200" spc="-600" dirty="0">
                <a:latin typeface="Arial MT"/>
                <a:cs typeface="Arial MT"/>
              </a:rPr>
              <a:t> </a:t>
            </a:r>
            <a:r>
              <a:rPr sz="2200" spc="-10" dirty="0">
                <a:latin typeface="Arial MT"/>
                <a:cs typeface="Arial MT"/>
              </a:rPr>
              <a:t>common activation </a:t>
            </a:r>
            <a:r>
              <a:rPr sz="2200" spc="-5" dirty="0">
                <a:latin typeface="Arial MT"/>
                <a:cs typeface="Arial MT"/>
              </a:rPr>
              <a:t> </a:t>
            </a:r>
            <a:r>
              <a:rPr sz="2200" spc="-10" dirty="0">
                <a:latin typeface="Arial MT"/>
                <a:cs typeface="Arial MT"/>
              </a:rPr>
              <a:t>functions include </a:t>
            </a:r>
            <a:r>
              <a:rPr sz="2200" spc="-5" dirty="0">
                <a:latin typeface="Arial MT"/>
                <a:cs typeface="Arial MT"/>
              </a:rPr>
              <a:t> relu (rectified </a:t>
            </a:r>
            <a:r>
              <a:rPr sz="2200" spc="-10" dirty="0">
                <a:latin typeface="Arial MT"/>
                <a:cs typeface="Arial MT"/>
              </a:rPr>
              <a:t>linear </a:t>
            </a:r>
            <a:r>
              <a:rPr sz="2200" spc="-5" dirty="0">
                <a:latin typeface="Arial MT"/>
                <a:cs typeface="Arial MT"/>
              </a:rPr>
              <a:t> unit),</a:t>
            </a:r>
            <a:r>
              <a:rPr sz="2200" spc="45" dirty="0">
                <a:latin typeface="Arial MT"/>
                <a:cs typeface="Arial MT"/>
              </a:rPr>
              <a:t> </a:t>
            </a:r>
            <a:r>
              <a:rPr sz="2200" spc="-10" dirty="0">
                <a:latin typeface="Arial MT"/>
                <a:cs typeface="Arial MT"/>
              </a:rPr>
              <a:t>which</a:t>
            </a:r>
            <a:r>
              <a:rPr sz="2200" spc="45" dirty="0">
                <a:latin typeface="Arial MT"/>
                <a:cs typeface="Arial MT"/>
              </a:rPr>
              <a:t> </a:t>
            </a:r>
            <a:r>
              <a:rPr sz="2200" spc="-5" dirty="0">
                <a:latin typeface="Arial MT"/>
                <a:cs typeface="Arial MT"/>
              </a:rPr>
              <a:t>is </a:t>
            </a:r>
            <a:r>
              <a:rPr sz="2200" dirty="0">
                <a:latin typeface="Arial MT"/>
                <a:cs typeface="Arial MT"/>
              </a:rPr>
              <a:t> </a:t>
            </a:r>
            <a:r>
              <a:rPr sz="2200" spc="-10" dirty="0">
                <a:latin typeface="Arial MT"/>
                <a:cs typeface="Arial MT"/>
              </a:rPr>
              <a:t>widely</a:t>
            </a:r>
            <a:r>
              <a:rPr sz="2200" spc="-5" dirty="0">
                <a:latin typeface="Arial MT"/>
                <a:cs typeface="Arial MT"/>
              </a:rPr>
              <a:t> </a:t>
            </a:r>
            <a:r>
              <a:rPr sz="2200" spc="-10" dirty="0">
                <a:latin typeface="Arial MT"/>
                <a:cs typeface="Arial MT"/>
              </a:rPr>
              <a:t>used</a:t>
            </a:r>
            <a:r>
              <a:rPr sz="2200" spc="590" dirty="0">
                <a:latin typeface="Arial MT"/>
                <a:cs typeface="Arial MT"/>
              </a:rPr>
              <a:t> </a:t>
            </a:r>
            <a:r>
              <a:rPr sz="2200" spc="-5" dirty="0">
                <a:latin typeface="Arial MT"/>
                <a:cs typeface="Arial MT"/>
              </a:rPr>
              <a:t>in </a:t>
            </a:r>
            <a:r>
              <a:rPr sz="2200" dirty="0">
                <a:latin typeface="Arial MT"/>
                <a:cs typeface="Arial MT"/>
              </a:rPr>
              <a:t> </a:t>
            </a:r>
            <a:r>
              <a:rPr sz="2200" spc="-10" dirty="0">
                <a:latin typeface="Arial MT"/>
                <a:cs typeface="Arial MT"/>
              </a:rPr>
              <a:t>cnns.</a:t>
            </a:r>
            <a:endParaRPr sz="2200">
              <a:latin typeface="Arial MT"/>
              <a:cs typeface="Arial MT"/>
            </a:endParaRPr>
          </a:p>
        </p:txBody>
      </p:sp>
      <p:sp>
        <p:nvSpPr>
          <p:cNvPr id="10" name="object 10"/>
          <p:cNvSpPr txBox="1"/>
          <p:nvPr/>
        </p:nvSpPr>
        <p:spPr>
          <a:xfrm>
            <a:off x="9421346" y="1624535"/>
            <a:ext cx="2463800" cy="4626779"/>
          </a:xfrm>
          <a:prstGeom prst="rect">
            <a:avLst/>
          </a:prstGeom>
        </p:spPr>
        <p:txBody>
          <a:bodyPr vert="horz" wrap="square" lIns="0" tIns="34925" rIns="0" bIns="0" rtlCol="0">
            <a:spAutoFit/>
          </a:bodyPr>
          <a:lstStyle/>
          <a:p>
            <a:pPr marL="173990">
              <a:lnSpc>
                <a:spcPct val="100000"/>
              </a:lnSpc>
              <a:spcBef>
                <a:spcPts val="275"/>
              </a:spcBef>
            </a:pPr>
            <a:r>
              <a:rPr lang="en-US" sz="2150" b="1" spc="10" dirty="0" smtClean="0">
                <a:latin typeface="Arial"/>
                <a:cs typeface="Arial"/>
              </a:rPr>
              <a:t>F</a:t>
            </a:r>
            <a:r>
              <a:rPr sz="2150" b="1" spc="10" smtClean="0">
                <a:latin typeface="Arial"/>
                <a:cs typeface="Arial"/>
              </a:rPr>
              <a:t>ully</a:t>
            </a:r>
            <a:r>
              <a:rPr sz="2150" b="1" spc="-20" smtClean="0">
                <a:latin typeface="Arial"/>
                <a:cs typeface="Arial"/>
              </a:rPr>
              <a:t> </a:t>
            </a:r>
            <a:r>
              <a:rPr sz="2150" b="1" spc="10" dirty="0">
                <a:latin typeface="Arial"/>
                <a:cs typeface="Arial"/>
              </a:rPr>
              <a:t>connected</a:t>
            </a:r>
            <a:endParaRPr sz="2150">
              <a:latin typeface="Arial"/>
              <a:cs typeface="Arial"/>
            </a:endParaRPr>
          </a:p>
          <a:p>
            <a:pPr marL="12700">
              <a:lnSpc>
                <a:spcPct val="100000"/>
              </a:lnSpc>
              <a:spcBef>
                <a:spcPts val="165"/>
              </a:spcBef>
            </a:pPr>
            <a:r>
              <a:rPr sz="2000" spc="5" dirty="0">
                <a:latin typeface="Arial MT"/>
                <a:cs typeface="Arial MT"/>
              </a:rPr>
              <a:t>Fully</a:t>
            </a:r>
            <a:r>
              <a:rPr sz="2000" spc="-25" dirty="0">
                <a:latin typeface="Arial MT"/>
                <a:cs typeface="Arial MT"/>
              </a:rPr>
              <a:t> </a:t>
            </a:r>
            <a:r>
              <a:rPr sz="2000" spc="10" dirty="0">
                <a:latin typeface="Arial MT"/>
                <a:cs typeface="Arial MT"/>
              </a:rPr>
              <a:t>connected</a:t>
            </a:r>
            <a:endParaRPr sz="2000">
              <a:latin typeface="Arial MT"/>
              <a:cs typeface="Arial MT"/>
            </a:endParaRPr>
          </a:p>
          <a:p>
            <a:pPr marL="12700" marR="5080">
              <a:lnSpc>
                <a:spcPct val="115599"/>
              </a:lnSpc>
            </a:pPr>
            <a:r>
              <a:rPr sz="2000" spc="10" dirty="0">
                <a:latin typeface="Arial MT"/>
                <a:cs typeface="Arial MT"/>
              </a:rPr>
              <a:t>layers process the </a:t>
            </a:r>
            <a:r>
              <a:rPr sz="2000" spc="15" dirty="0">
                <a:latin typeface="Arial MT"/>
                <a:cs typeface="Arial MT"/>
              </a:rPr>
              <a:t> </a:t>
            </a:r>
            <a:r>
              <a:rPr sz="2000" spc="10" dirty="0">
                <a:latin typeface="Arial MT"/>
                <a:cs typeface="Arial MT"/>
              </a:rPr>
              <a:t>output from </a:t>
            </a:r>
            <a:r>
              <a:rPr sz="2000" spc="15" dirty="0">
                <a:latin typeface="Arial MT"/>
                <a:cs typeface="Arial MT"/>
              </a:rPr>
              <a:t> </a:t>
            </a:r>
            <a:r>
              <a:rPr sz="2000" spc="5" dirty="0">
                <a:latin typeface="Arial MT"/>
                <a:cs typeface="Arial MT"/>
              </a:rPr>
              <a:t>convolutional </a:t>
            </a:r>
            <a:r>
              <a:rPr sz="2000" spc="10" dirty="0">
                <a:latin typeface="Arial MT"/>
                <a:cs typeface="Arial MT"/>
              </a:rPr>
              <a:t>and </a:t>
            </a:r>
            <a:r>
              <a:rPr sz="2000" spc="15" dirty="0">
                <a:latin typeface="Arial MT"/>
                <a:cs typeface="Arial MT"/>
              </a:rPr>
              <a:t> </a:t>
            </a:r>
            <a:r>
              <a:rPr sz="2000" spc="10" dirty="0">
                <a:latin typeface="Arial MT"/>
                <a:cs typeface="Arial MT"/>
              </a:rPr>
              <a:t>pooling layers and </a:t>
            </a:r>
            <a:r>
              <a:rPr sz="2000" spc="15" dirty="0">
                <a:latin typeface="Arial MT"/>
                <a:cs typeface="Arial MT"/>
              </a:rPr>
              <a:t> map </a:t>
            </a:r>
            <a:r>
              <a:rPr sz="2000" spc="5" dirty="0">
                <a:latin typeface="Arial MT"/>
                <a:cs typeface="Arial MT"/>
              </a:rPr>
              <a:t>it </a:t>
            </a:r>
            <a:r>
              <a:rPr sz="2000" spc="10" dirty="0">
                <a:latin typeface="Arial MT"/>
                <a:cs typeface="Arial MT"/>
              </a:rPr>
              <a:t>to the desired </a:t>
            </a:r>
            <a:r>
              <a:rPr sz="2000" spc="15" dirty="0">
                <a:latin typeface="Arial MT"/>
                <a:cs typeface="Arial MT"/>
              </a:rPr>
              <a:t> </a:t>
            </a:r>
            <a:r>
              <a:rPr sz="2000" spc="10" dirty="0">
                <a:latin typeface="Arial MT"/>
                <a:cs typeface="Arial MT"/>
              </a:rPr>
              <a:t>output space </a:t>
            </a:r>
            <a:r>
              <a:rPr sz="2000" spc="5" dirty="0">
                <a:latin typeface="Arial MT"/>
                <a:cs typeface="Arial MT"/>
              </a:rPr>
              <a:t>(e.g., </a:t>
            </a:r>
            <a:r>
              <a:rPr sz="2000" spc="10" dirty="0">
                <a:latin typeface="Arial MT"/>
                <a:cs typeface="Arial MT"/>
              </a:rPr>
              <a:t> class labels).These </a:t>
            </a:r>
            <a:r>
              <a:rPr sz="2000" spc="15" dirty="0">
                <a:latin typeface="Arial MT"/>
                <a:cs typeface="Arial MT"/>
              </a:rPr>
              <a:t> </a:t>
            </a:r>
            <a:r>
              <a:rPr sz="2000" spc="10" dirty="0">
                <a:latin typeface="Arial MT"/>
                <a:cs typeface="Arial MT"/>
              </a:rPr>
              <a:t>layers</a:t>
            </a:r>
            <a:r>
              <a:rPr sz="2000" spc="125" dirty="0">
                <a:latin typeface="Arial MT"/>
                <a:cs typeface="Arial MT"/>
              </a:rPr>
              <a:t> </a:t>
            </a:r>
            <a:r>
              <a:rPr sz="2000" spc="10" dirty="0">
                <a:latin typeface="Arial MT"/>
                <a:cs typeface="Arial MT"/>
              </a:rPr>
              <a:t>often</a:t>
            </a:r>
            <a:r>
              <a:rPr sz="2000" spc="125" dirty="0">
                <a:latin typeface="Arial MT"/>
                <a:cs typeface="Arial MT"/>
              </a:rPr>
              <a:t> </a:t>
            </a:r>
            <a:r>
              <a:rPr sz="2000" spc="5" dirty="0">
                <a:latin typeface="Arial MT"/>
                <a:cs typeface="Arial MT"/>
              </a:rPr>
              <a:t>follow </a:t>
            </a:r>
            <a:r>
              <a:rPr sz="2000" spc="10" dirty="0">
                <a:latin typeface="Arial MT"/>
                <a:cs typeface="Arial MT"/>
              </a:rPr>
              <a:t> the </a:t>
            </a:r>
            <a:r>
              <a:rPr sz="2000" spc="5" dirty="0">
                <a:latin typeface="Arial MT"/>
                <a:cs typeface="Arial MT"/>
              </a:rPr>
              <a:t>convolutional </a:t>
            </a:r>
            <a:r>
              <a:rPr sz="2000" spc="10" dirty="0">
                <a:latin typeface="Arial MT"/>
                <a:cs typeface="Arial MT"/>
              </a:rPr>
              <a:t>and </a:t>
            </a:r>
            <a:r>
              <a:rPr sz="2000" spc="-545" dirty="0">
                <a:latin typeface="Arial MT"/>
                <a:cs typeface="Arial MT"/>
              </a:rPr>
              <a:t> </a:t>
            </a:r>
            <a:r>
              <a:rPr sz="2000" spc="10" dirty="0">
                <a:latin typeface="Arial MT"/>
                <a:cs typeface="Arial MT"/>
              </a:rPr>
              <a:t>pooling layers </a:t>
            </a:r>
            <a:r>
              <a:rPr sz="2000" spc="5" dirty="0">
                <a:latin typeface="Arial MT"/>
                <a:cs typeface="Arial MT"/>
              </a:rPr>
              <a:t>in </a:t>
            </a:r>
            <a:r>
              <a:rPr sz="2000" spc="10" dirty="0">
                <a:latin typeface="Arial MT"/>
                <a:cs typeface="Arial MT"/>
              </a:rPr>
              <a:t>the </a:t>
            </a:r>
            <a:r>
              <a:rPr sz="2000" spc="15" dirty="0">
                <a:latin typeface="Arial MT"/>
                <a:cs typeface="Arial MT"/>
              </a:rPr>
              <a:t> </a:t>
            </a:r>
            <a:r>
              <a:rPr sz="2000" spc="10" dirty="0">
                <a:latin typeface="Arial MT"/>
                <a:cs typeface="Arial MT"/>
              </a:rPr>
              <a:t>network</a:t>
            </a:r>
            <a:r>
              <a:rPr sz="2000" spc="-20" dirty="0">
                <a:latin typeface="Arial MT"/>
                <a:cs typeface="Arial MT"/>
              </a:rPr>
              <a:t> </a:t>
            </a:r>
            <a:r>
              <a:rPr sz="2000" spc="5" dirty="0">
                <a:latin typeface="Arial MT"/>
                <a:cs typeface="Arial MT"/>
              </a:rPr>
              <a:t>architecture.</a:t>
            </a:r>
            <a:endParaRPr sz="2000">
              <a:latin typeface="Arial MT"/>
              <a:cs typeface="Arial M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4928"/>
            <a:ext cx="11811000" cy="1474121"/>
          </a:xfrm>
          <a:prstGeom prst="rect">
            <a:avLst/>
          </a:prstGeom>
        </p:spPr>
        <p:txBody>
          <a:bodyPr vert="horz" wrap="square" lIns="0" tIns="100965" rIns="0" bIns="0" rtlCol="0">
            <a:spAutoFit/>
          </a:bodyPr>
          <a:lstStyle/>
          <a:p>
            <a:pPr marL="2912110">
              <a:lnSpc>
                <a:spcPct val="100000"/>
              </a:lnSpc>
              <a:spcBef>
                <a:spcPts val="795"/>
              </a:spcBef>
            </a:pPr>
            <a:r>
              <a:rPr lang="en-US" sz="4000" kern="1200" spc="5" dirty="0" smtClean="0">
                <a:solidFill>
                  <a:srgbClr val="FFFFFF"/>
                </a:solidFill>
                <a:latin typeface="Georgia"/>
                <a:ea typeface="+mn-ea"/>
                <a:cs typeface="Georgia"/>
              </a:rPr>
              <a:t>Performance Evaluation</a:t>
            </a:r>
          </a:p>
          <a:p>
            <a:pPr marL="12700">
              <a:lnSpc>
                <a:spcPct val="100000"/>
              </a:lnSpc>
              <a:spcBef>
                <a:spcPts val="1060"/>
              </a:spcBef>
            </a:pPr>
            <a:endParaRPr sz="4000"/>
          </a:p>
        </p:txBody>
      </p:sp>
      <p:sp>
        <p:nvSpPr>
          <p:cNvPr id="4" name="object 4"/>
          <p:cNvSpPr txBox="1"/>
          <p:nvPr/>
        </p:nvSpPr>
        <p:spPr>
          <a:xfrm>
            <a:off x="228600" y="1295400"/>
            <a:ext cx="5252085" cy="3744743"/>
          </a:xfrm>
          <a:prstGeom prst="rect">
            <a:avLst/>
          </a:prstGeom>
        </p:spPr>
        <p:txBody>
          <a:bodyPr vert="horz" wrap="square" lIns="0" tIns="12700" rIns="0" bIns="0" rtlCol="0">
            <a:spAutoFit/>
          </a:bodyPr>
          <a:lstStyle/>
          <a:p>
            <a:pPr marL="12700" marR="5080" algn="ctr">
              <a:lnSpc>
                <a:spcPct val="114100"/>
              </a:lnSpc>
              <a:spcBef>
                <a:spcPts val="100"/>
              </a:spcBef>
            </a:pPr>
            <a:r>
              <a:rPr lang="en-US" sz="3600" b="1" spc="-20" dirty="0">
                <a:solidFill>
                  <a:srgbClr val="FFFFFF"/>
                </a:solidFill>
                <a:latin typeface="Tahoma"/>
                <a:cs typeface="Tahoma"/>
              </a:rPr>
              <a:t>Accuracy</a:t>
            </a:r>
            <a:endParaRPr lang="en-US" sz="2000" b="1" spc="-20" dirty="0">
              <a:solidFill>
                <a:srgbClr val="FFFFFF"/>
              </a:solidFill>
              <a:latin typeface="Tahoma"/>
              <a:cs typeface="Tahoma"/>
            </a:endParaRPr>
          </a:p>
          <a:p>
            <a:pPr marL="12700" marR="5080" algn="just">
              <a:lnSpc>
                <a:spcPct val="114100"/>
              </a:lnSpc>
              <a:spcBef>
                <a:spcPts val="100"/>
              </a:spcBef>
            </a:pPr>
            <a:r>
              <a:rPr sz="2200" spc="-20">
                <a:solidFill>
                  <a:srgbClr val="FFFFFF"/>
                </a:solidFill>
                <a:latin typeface="Tahoma"/>
                <a:cs typeface="Tahoma"/>
              </a:rPr>
              <a:t>Accuracy </a:t>
            </a:r>
            <a:r>
              <a:rPr sz="2200" spc="-20" dirty="0">
                <a:solidFill>
                  <a:srgbClr val="FFFFFF"/>
                </a:solidFill>
                <a:latin typeface="Tahoma"/>
                <a:cs typeface="Tahoma"/>
              </a:rPr>
              <a:t>is a measure of the model's  ability to correctly classify images. it  represents the percentage of correctly  classified images out of the total number  of images. high accuracy indicates that  the model is performing well in  distinguishing between different classes.  Accuracy of our model is 97%</a:t>
            </a:r>
            <a:endParaRPr sz="2200" spc="-20">
              <a:solidFill>
                <a:srgbClr val="FFFFFF"/>
              </a:solidFill>
              <a:latin typeface="Tahoma"/>
              <a:cs typeface="Tahoma"/>
            </a:endParaRPr>
          </a:p>
        </p:txBody>
      </p:sp>
      <p:sp>
        <p:nvSpPr>
          <p:cNvPr id="5" name="object 5"/>
          <p:cNvSpPr txBox="1"/>
          <p:nvPr/>
        </p:nvSpPr>
        <p:spPr>
          <a:xfrm>
            <a:off x="7467600" y="1371600"/>
            <a:ext cx="4408170" cy="3687356"/>
          </a:xfrm>
          <a:prstGeom prst="rect">
            <a:avLst/>
          </a:prstGeom>
        </p:spPr>
        <p:txBody>
          <a:bodyPr vert="horz" wrap="square" lIns="0" tIns="12700" rIns="0" bIns="0" rtlCol="0">
            <a:spAutoFit/>
          </a:bodyPr>
          <a:lstStyle/>
          <a:p>
            <a:pPr marL="12700" marR="5080" algn="ctr">
              <a:lnSpc>
                <a:spcPct val="114100"/>
              </a:lnSpc>
              <a:spcBef>
                <a:spcPts val="100"/>
              </a:spcBef>
            </a:pPr>
            <a:r>
              <a:rPr lang="en-US" sz="3200" b="1" spc="-20" dirty="0">
                <a:solidFill>
                  <a:srgbClr val="FFFFFF"/>
                </a:solidFill>
                <a:latin typeface="Tahoma"/>
                <a:cs typeface="Tahoma"/>
              </a:rPr>
              <a:t>Loss</a:t>
            </a:r>
            <a:endParaRPr lang="en-US" sz="1950" b="1" spc="-20" dirty="0">
              <a:solidFill>
                <a:srgbClr val="FFFFFF"/>
              </a:solidFill>
              <a:latin typeface="Tahoma"/>
              <a:cs typeface="Tahoma"/>
            </a:endParaRPr>
          </a:p>
          <a:p>
            <a:pPr marL="12700" marR="5080" algn="just">
              <a:lnSpc>
                <a:spcPct val="114100"/>
              </a:lnSpc>
              <a:spcBef>
                <a:spcPts val="100"/>
              </a:spcBef>
            </a:pPr>
            <a:r>
              <a:rPr lang="en-US" sz="2200" spc="-20" dirty="0">
                <a:solidFill>
                  <a:srgbClr val="FFFFFF"/>
                </a:solidFill>
                <a:latin typeface="Tahoma"/>
                <a:cs typeface="Tahoma"/>
              </a:rPr>
              <a:t>Loss, also known as the cost or  error, quantifies the difference  between the predicted and actual  labels. it is a key metric used to  optimize the model during training  by adjusting the model  parameters to minimize the loss.</a:t>
            </a:r>
          </a:p>
          <a:p>
            <a:pPr marL="12700" marR="5080" algn="just">
              <a:lnSpc>
                <a:spcPct val="114100"/>
              </a:lnSpc>
              <a:spcBef>
                <a:spcPts val="100"/>
              </a:spcBef>
            </a:pPr>
            <a:r>
              <a:rPr lang="en-US" sz="2200" spc="-20" dirty="0">
                <a:solidFill>
                  <a:srgbClr val="FFFFFF"/>
                </a:solidFill>
                <a:latin typeface="Tahoma"/>
                <a:cs typeface="Tahoma"/>
              </a:rPr>
              <a:t>Loss of our model is 7%</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66800" y="398494"/>
            <a:ext cx="10972800" cy="628377"/>
          </a:xfrm>
          <a:prstGeom prst="rect">
            <a:avLst/>
          </a:prstGeom>
        </p:spPr>
        <p:txBody>
          <a:bodyPr vert="horz" wrap="square" lIns="0" tIns="12700" rIns="0" bIns="0" rtlCol="0">
            <a:spAutoFit/>
          </a:bodyPr>
          <a:lstStyle/>
          <a:p>
            <a:pPr marL="12700" algn="ctr">
              <a:spcBef>
                <a:spcPts val="100"/>
              </a:spcBef>
            </a:pPr>
            <a:r>
              <a:rPr lang="en-US" sz="4000" kern="1200" spc="5" dirty="0" smtClean="0">
                <a:solidFill>
                  <a:srgbClr val="FFFFFF"/>
                </a:solidFill>
                <a:latin typeface="Georgia"/>
                <a:ea typeface="+mn-ea"/>
                <a:cs typeface="Georgia"/>
              </a:rPr>
              <a:t>Screenshots</a:t>
            </a:r>
            <a:endParaRPr lang="en-US" sz="4000" kern="1200" spc="5" dirty="0">
              <a:solidFill>
                <a:srgbClr val="FFFFFF"/>
              </a:solidFill>
              <a:latin typeface="Georgia"/>
              <a:ea typeface="+mn-ea"/>
              <a:cs typeface="Georgia"/>
            </a:endParaRPr>
          </a:p>
        </p:txBody>
      </p:sp>
      <p:sp>
        <p:nvSpPr>
          <p:cNvPr id="5" name="object 5"/>
          <p:cNvSpPr txBox="1"/>
          <p:nvPr/>
        </p:nvSpPr>
        <p:spPr>
          <a:xfrm>
            <a:off x="914400" y="1923412"/>
            <a:ext cx="3886200" cy="627736"/>
          </a:xfrm>
          <a:prstGeom prst="rect">
            <a:avLst/>
          </a:prstGeom>
        </p:spPr>
        <p:txBody>
          <a:bodyPr vert="horz" wrap="square" lIns="0" tIns="12065" rIns="0" bIns="0" rtlCol="0">
            <a:spAutoFit/>
          </a:bodyPr>
          <a:lstStyle/>
          <a:p>
            <a:pPr marL="12700" algn="ctr">
              <a:lnSpc>
                <a:spcPct val="100000"/>
              </a:lnSpc>
              <a:spcBef>
                <a:spcPts val="100"/>
              </a:spcBef>
            </a:pPr>
            <a:r>
              <a:rPr lang="en-US" sz="4000" b="1" spc="5" dirty="0" smtClean="0">
                <a:solidFill>
                  <a:srgbClr val="FFFFFF"/>
                </a:solidFill>
                <a:latin typeface="Georgia"/>
                <a:cs typeface="Georgia"/>
              </a:rPr>
              <a:t>Input</a:t>
            </a:r>
            <a:endParaRPr lang="en-US" sz="4000" b="1" spc="5" dirty="0">
              <a:solidFill>
                <a:srgbClr val="FFFFFF"/>
              </a:solidFill>
              <a:latin typeface="Georgia"/>
              <a:cs typeface="Georgia"/>
            </a:endParaRPr>
          </a:p>
        </p:txBody>
      </p:sp>
      <p:sp>
        <p:nvSpPr>
          <p:cNvPr id="6" name="object 6"/>
          <p:cNvSpPr txBox="1"/>
          <p:nvPr/>
        </p:nvSpPr>
        <p:spPr>
          <a:xfrm>
            <a:off x="5181600" y="1826224"/>
            <a:ext cx="6858000" cy="627736"/>
          </a:xfrm>
          <a:prstGeom prst="rect">
            <a:avLst/>
          </a:prstGeom>
        </p:spPr>
        <p:txBody>
          <a:bodyPr vert="horz" wrap="square" lIns="0" tIns="12065" rIns="0" bIns="0" rtlCol="0">
            <a:spAutoFit/>
          </a:bodyPr>
          <a:lstStyle/>
          <a:p>
            <a:pPr marL="12700" algn="ctr">
              <a:lnSpc>
                <a:spcPct val="100000"/>
              </a:lnSpc>
              <a:spcBef>
                <a:spcPts val="95"/>
              </a:spcBef>
            </a:pPr>
            <a:r>
              <a:rPr lang="en-US" sz="4000" b="1" spc="5" dirty="0">
                <a:solidFill>
                  <a:srgbClr val="FFFFFF"/>
                </a:solidFill>
                <a:latin typeface="Georgia"/>
                <a:cs typeface="Georgia"/>
              </a:rPr>
              <a:t>O</a:t>
            </a:r>
            <a:r>
              <a:rPr lang="en-US" sz="4000" b="1" spc="5" dirty="0" smtClean="0">
                <a:solidFill>
                  <a:srgbClr val="FFFFFF"/>
                </a:solidFill>
                <a:latin typeface="Georgia"/>
                <a:cs typeface="Georgia"/>
              </a:rPr>
              <a:t>utput</a:t>
            </a:r>
            <a:endParaRPr lang="en-US" sz="4000" b="1" spc="5" dirty="0">
              <a:solidFill>
                <a:srgbClr val="FFFFFF"/>
              </a:solidFill>
              <a:latin typeface="Georgia"/>
              <a:cs typeface="Georgia"/>
            </a:endParaRPr>
          </a:p>
        </p:txBody>
      </p:sp>
      <p:pic>
        <p:nvPicPr>
          <p:cNvPr id="1026" name="Picture 2"/>
          <p:cNvPicPr>
            <a:picLocks noChangeAspect="1" noChangeArrowheads="1"/>
          </p:cNvPicPr>
          <p:nvPr/>
        </p:nvPicPr>
        <p:blipFill>
          <a:blip r:embed="rId2"/>
          <a:srcRect/>
          <a:stretch>
            <a:fillRect/>
          </a:stretch>
        </p:blipFill>
        <p:spPr bwMode="auto">
          <a:xfrm>
            <a:off x="609599" y="2819400"/>
            <a:ext cx="4800601" cy="2971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248401" y="2895600"/>
            <a:ext cx="48768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5349" y="2328688"/>
            <a:ext cx="95250" cy="95249"/>
          </a:xfrm>
          <a:prstGeom prst="rect">
            <a:avLst/>
          </a:prstGeom>
        </p:spPr>
      </p:pic>
      <p:pic>
        <p:nvPicPr>
          <p:cNvPr id="3" name="object 3"/>
          <p:cNvPicPr/>
          <p:nvPr/>
        </p:nvPicPr>
        <p:blipFill>
          <a:blip r:embed="rId2" cstate="print"/>
          <a:stretch>
            <a:fillRect/>
          </a:stretch>
        </p:blipFill>
        <p:spPr>
          <a:xfrm>
            <a:off x="895349" y="3071638"/>
            <a:ext cx="95250" cy="95249"/>
          </a:xfrm>
          <a:prstGeom prst="rect">
            <a:avLst/>
          </a:prstGeom>
        </p:spPr>
      </p:pic>
      <p:sp>
        <p:nvSpPr>
          <p:cNvPr id="4" name="object 4"/>
          <p:cNvSpPr/>
          <p:nvPr/>
        </p:nvSpPr>
        <p:spPr>
          <a:xfrm>
            <a:off x="2164349" y="4338463"/>
            <a:ext cx="50800" cy="19050"/>
          </a:xfrm>
          <a:custGeom>
            <a:avLst/>
            <a:gdLst/>
            <a:ahLst/>
            <a:cxnLst/>
            <a:rect l="l" t="t" r="r" b="b"/>
            <a:pathLst>
              <a:path w="50800" h="19050">
                <a:moveTo>
                  <a:pt x="50659" y="19049"/>
                </a:moveTo>
                <a:lnTo>
                  <a:pt x="0" y="19049"/>
                </a:lnTo>
                <a:lnTo>
                  <a:pt x="0" y="0"/>
                </a:lnTo>
                <a:lnTo>
                  <a:pt x="50659" y="0"/>
                </a:lnTo>
                <a:lnTo>
                  <a:pt x="50659" y="19049"/>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895349" y="4929013"/>
            <a:ext cx="95250" cy="95249"/>
          </a:xfrm>
          <a:prstGeom prst="rect">
            <a:avLst/>
          </a:prstGeom>
        </p:spPr>
      </p:pic>
      <p:pic>
        <p:nvPicPr>
          <p:cNvPr id="6" name="object 6"/>
          <p:cNvPicPr/>
          <p:nvPr/>
        </p:nvPicPr>
        <p:blipFill>
          <a:blip r:embed="rId2" cstate="print"/>
          <a:stretch>
            <a:fillRect/>
          </a:stretch>
        </p:blipFill>
        <p:spPr>
          <a:xfrm>
            <a:off x="895349" y="6043438"/>
            <a:ext cx="95250" cy="95249"/>
          </a:xfrm>
          <a:prstGeom prst="rect">
            <a:avLst/>
          </a:prstGeom>
        </p:spPr>
      </p:pic>
      <p:sp>
        <p:nvSpPr>
          <p:cNvPr id="7" name="object 7"/>
          <p:cNvSpPr txBox="1"/>
          <p:nvPr/>
        </p:nvSpPr>
        <p:spPr>
          <a:xfrm>
            <a:off x="803919" y="1439688"/>
            <a:ext cx="10311765" cy="5174615"/>
          </a:xfrm>
          <a:prstGeom prst="rect">
            <a:avLst/>
          </a:prstGeom>
        </p:spPr>
        <p:txBody>
          <a:bodyPr vert="horz" wrap="square" lIns="0" tIns="12700" rIns="0" bIns="0" rtlCol="0">
            <a:spAutoFit/>
          </a:bodyPr>
          <a:lstStyle/>
          <a:p>
            <a:pPr marL="334645" indent="-239395">
              <a:lnSpc>
                <a:spcPct val="100000"/>
              </a:lnSpc>
              <a:spcBef>
                <a:spcPts val="100"/>
              </a:spcBef>
              <a:buFont typeface="Lucida Sans Unicode"/>
              <a:buAutoNum type="arabicPeriod"/>
              <a:tabLst>
                <a:tab pos="335280" algn="l"/>
              </a:tabLst>
            </a:pPr>
            <a:r>
              <a:rPr sz="2100" b="1" u="sng" spc="-160" dirty="0">
                <a:solidFill>
                  <a:srgbClr val="FFFFFF"/>
                </a:solidFill>
                <a:uFill>
                  <a:solidFill>
                    <a:srgbClr val="FFFFFF"/>
                  </a:solidFill>
                </a:uFill>
                <a:latin typeface="Verdana"/>
                <a:cs typeface="Verdana"/>
              </a:rPr>
              <a:t>Posta</a:t>
            </a:r>
            <a:r>
              <a:rPr sz="2100" b="1" u="sng" spc="-70" dirty="0">
                <a:solidFill>
                  <a:srgbClr val="FFFFFF"/>
                </a:solidFill>
                <a:uFill>
                  <a:solidFill>
                    <a:srgbClr val="FFFFFF"/>
                  </a:solidFill>
                </a:uFill>
                <a:latin typeface="Verdana"/>
                <a:cs typeface="Verdana"/>
              </a:rPr>
              <a:t>l</a:t>
            </a:r>
            <a:r>
              <a:rPr sz="2100" b="1" u="sng" spc="-225" dirty="0">
                <a:solidFill>
                  <a:srgbClr val="FFFFFF"/>
                </a:solidFill>
                <a:uFill>
                  <a:solidFill>
                    <a:srgbClr val="FFFFFF"/>
                  </a:solidFill>
                </a:uFill>
                <a:latin typeface="Verdana"/>
                <a:cs typeface="Verdana"/>
              </a:rPr>
              <a:t> </a:t>
            </a:r>
            <a:r>
              <a:rPr sz="2100" b="1" u="sng" spc="-170" dirty="0">
                <a:solidFill>
                  <a:srgbClr val="FFFFFF"/>
                </a:solidFill>
                <a:uFill>
                  <a:solidFill>
                    <a:srgbClr val="FFFFFF"/>
                  </a:solidFill>
                </a:uFill>
                <a:latin typeface="Verdana"/>
                <a:cs typeface="Verdana"/>
              </a:rPr>
              <a:t>services:</a:t>
            </a:r>
            <a:endParaRPr sz="2100" u="sng">
              <a:latin typeface="Verdana"/>
              <a:cs typeface="Verdana"/>
            </a:endParaRPr>
          </a:p>
          <a:p>
            <a:pPr>
              <a:lnSpc>
                <a:spcPct val="100000"/>
              </a:lnSpc>
              <a:spcBef>
                <a:spcPts val="5"/>
              </a:spcBef>
              <a:buClr>
                <a:srgbClr val="FFFFFF"/>
              </a:buClr>
              <a:buFont typeface="Lucida Sans Unicode"/>
              <a:buAutoNum type="arabicPeriod"/>
            </a:pPr>
            <a:endParaRPr sz="2400">
              <a:latin typeface="Verdana"/>
              <a:cs typeface="Verdana"/>
            </a:endParaRPr>
          </a:p>
          <a:p>
            <a:pPr marL="334645" marR="190500">
              <a:lnSpc>
                <a:spcPct val="116100"/>
              </a:lnSpc>
            </a:pPr>
            <a:r>
              <a:rPr sz="2100" b="1" spc="-165" dirty="0">
                <a:solidFill>
                  <a:srgbClr val="FFFFFF"/>
                </a:solidFill>
                <a:latin typeface="Verdana"/>
                <a:cs typeface="Verdana"/>
              </a:rPr>
              <a:t>Sorting</a:t>
            </a:r>
            <a:r>
              <a:rPr sz="2100" b="1" spc="-220" dirty="0">
                <a:solidFill>
                  <a:srgbClr val="FFFFFF"/>
                </a:solidFill>
                <a:latin typeface="Verdana"/>
                <a:cs typeface="Verdana"/>
              </a:rPr>
              <a:t> </a:t>
            </a:r>
            <a:r>
              <a:rPr sz="2100" b="1" spc="-185" dirty="0">
                <a:solidFill>
                  <a:srgbClr val="FFFFFF"/>
                </a:solidFill>
                <a:latin typeface="Verdana"/>
                <a:cs typeface="Verdana"/>
              </a:rPr>
              <a:t>mail:</a:t>
            </a:r>
            <a:r>
              <a:rPr sz="2100" b="1" spc="-220" dirty="0">
                <a:solidFill>
                  <a:srgbClr val="FFFFFF"/>
                </a:solidFill>
                <a:latin typeface="Verdana"/>
                <a:cs typeface="Verdana"/>
              </a:rPr>
              <a:t> </a:t>
            </a:r>
            <a:r>
              <a:rPr sz="2100" spc="20" dirty="0">
                <a:solidFill>
                  <a:srgbClr val="FFFFFF"/>
                </a:solidFill>
                <a:latin typeface="Lucida Sans Unicode"/>
                <a:cs typeface="Lucida Sans Unicode"/>
              </a:rPr>
              <a:t>handwritten</a:t>
            </a:r>
            <a:r>
              <a:rPr sz="2100" spc="-145" dirty="0">
                <a:solidFill>
                  <a:srgbClr val="FFFFFF"/>
                </a:solidFill>
                <a:latin typeface="Lucida Sans Unicode"/>
                <a:cs typeface="Lucida Sans Unicode"/>
              </a:rPr>
              <a:t> </a:t>
            </a:r>
            <a:r>
              <a:rPr sz="2100" spc="-30" dirty="0">
                <a:solidFill>
                  <a:srgbClr val="FFFFFF"/>
                </a:solidFill>
                <a:latin typeface="Lucida Sans Unicode"/>
                <a:cs typeface="Lucida Sans Unicode"/>
              </a:rPr>
              <a:t>digit</a:t>
            </a:r>
            <a:r>
              <a:rPr sz="2100" spc="-140" dirty="0">
                <a:solidFill>
                  <a:srgbClr val="FFFFFF"/>
                </a:solidFill>
                <a:latin typeface="Lucida Sans Unicode"/>
                <a:cs typeface="Lucida Sans Unicode"/>
              </a:rPr>
              <a:t> </a:t>
            </a:r>
            <a:r>
              <a:rPr sz="2100" spc="-5" dirty="0">
                <a:solidFill>
                  <a:srgbClr val="FFFFFF"/>
                </a:solidFill>
                <a:latin typeface="Lucida Sans Unicode"/>
                <a:cs typeface="Lucida Sans Unicode"/>
              </a:rPr>
              <a:t>recognition</a:t>
            </a:r>
            <a:r>
              <a:rPr sz="2100" spc="-145" dirty="0">
                <a:solidFill>
                  <a:srgbClr val="FFFFFF"/>
                </a:solidFill>
                <a:latin typeface="Lucida Sans Unicode"/>
                <a:cs typeface="Lucida Sans Unicode"/>
              </a:rPr>
              <a:t> </a:t>
            </a:r>
            <a:r>
              <a:rPr sz="2100" spc="-40" dirty="0">
                <a:solidFill>
                  <a:srgbClr val="FFFFFF"/>
                </a:solidFill>
                <a:latin typeface="Lucida Sans Unicode"/>
                <a:cs typeface="Lucida Sans Unicode"/>
              </a:rPr>
              <a:t>is</a:t>
            </a:r>
            <a:r>
              <a:rPr sz="2100" spc="-145" dirty="0">
                <a:solidFill>
                  <a:srgbClr val="FFFFFF"/>
                </a:solidFill>
                <a:latin typeface="Lucida Sans Unicode"/>
                <a:cs typeface="Lucida Sans Unicode"/>
              </a:rPr>
              <a:t> </a:t>
            </a:r>
            <a:r>
              <a:rPr sz="2100" spc="5" dirty="0">
                <a:solidFill>
                  <a:srgbClr val="FFFFFF"/>
                </a:solidFill>
                <a:latin typeface="Lucida Sans Unicode"/>
                <a:cs typeface="Lucida Sans Unicode"/>
              </a:rPr>
              <a:t>used</a:t>
            </a:r>
            <a:r>
              <a:rPr sz="2100" spc="-145" dirty="0">
                <a:solidFill>
                  <a:srgbClr val="FFFFFF"/>
                </a:solidFill>
                <a:latin typeface="Lucida Sans Unicode"/>
                <a:cs typeface="Lucida Sans Unicode"/>
              </a:rPr>
              <a:t> </a:t>
            </a:r>
            <a:r>
              <a:rPr sz="2100" spc="40" dirty="0">
                <a:solidFill>
                  <a:srgbClr val="FFFFFF"/>
                </a:solidFill>
                <a:latin typeface="Lucida Sans Unicode"/>
                <a:cs typeface="Lucida Sans Unicode"/>
              </a:rPr>
              <a:t>to</a:t>
            </a:r>
            <a:r>
              <a:rPr sz="2100" spc="-140" dirty="0">
                <a:solidFill>
                  <a:srgbClr val="FFFFFF"/>
                </a:solidFill>
                <a:latin typeface="Lucida Sans Unicode"/>
                <a:cs typeface="Lucida Sans Unicode"/>
              </a:rPr>
              <a:t> </a:t>
            </a:r>
            <a:r>
              <a:rPr sz="2100" spc="20" dirty="0">
                <a:solidFill>
                  <a:srgbClr val="FFFFFF"/>
                </a:solidFill>
                <a:latin typeface="Lucida Sans Unicode"/>
                <a:cs typeface="Lucida Sans Unicode"/>
              </a:rPr>
              <a:t>automatically</a:t>
            </a:r>
            <a:r>
              <a:rPr sz="2100" spc="-145" dirty="0">
                <a:solidFill>
                  <a:srgbClr val="FFFFFF"/>
                </a:solidFill>
                <a:latin typeface="Lucida Sans Unicode"/>
                <a:cs typeface="Lucida Sans Unicode"/>
              </a:rPr>
              <a:t> </a:t>
            </a:r>
            <a:r>
              <a:rPr sz="2100" spc="15" dirty="0">
                <a:solidFill>
                  <a:srgbClr val="FFFFFF"/>
                </a:solidFill>
                <a:latin typeface="Lucida Sans Unicode"/>
                <a:cs typeface="Lucida Sans Unicode"/>
              </a:rPr>
              <a:t>sort</a:t>
            </a:r>
            <a:r>
              <a:rPr sz="2100" spc="-145" dirty="0">
                <a:solidFill>
                  <a:srgbClr val="FFFFFF"/>
                </a:solidFill>
                <a:latin typeface="Lucida Sans Unicode"/>
                <a:cs typeface="Lucida Sans Unicode"/>
              </a:rPr>
              <a:t> </a:t>
            </a:r>
            <a:r>
              <a:rPr sz="2100" spc="-20" dirty="0">
                <a:solidFill>
                  <a:srgbClr val="FFFFFF"/>
                </a:solidFill>
                <a:latin typeface="Lucida Sans Unicode"/>
                <a:cs typeface="Lucida Sans Unicode"/>
              </a:rPr>
              <a:t>mail </a:t>
            </a:r>
            <a:r>
              <a:rPr sz="2100" spc="-650" dirty="0">
                <a:solidFill>
                  <a:srgbClr val="FFFFFF"/>
                </a:solidFill>
                <a:latin typeface="Lucida Sans Unicode"/>
                <a:cs typeface="Lucida Sans Unicode"/>
              </a:rPr>
              <a:t> </a:t>
            </a:r>
            <a:r>
              <a:rPr sz="2100" spc="15" dirty="0">
                <a:solidFill>
                  <a:srgbClr val="FFFFFF"/>
                </a:solidFill>
                <a:latin typeface="Lucida Sans Unicode"/>
                <a:cs typeface="Lucida Sans Unicode"/>
              </a:rPr>
              <a:t>based</a:t>
            </a:r>
            <a:r>
              <a:rPr sz="2100" spc="-150" dirty="0">
                <a:solidFill>
                  <a:srgbClr val="FFFFFF"/>
                </a:solidFill>
                <a:latin typeface="Lucida Sans Unicode"/>
                <a:cs typeface="Lucida Sans Unicode"/>
              </a:rPr>
              <a:t> </a:t>
            </a:r>
            <a:r>
              <a:rPr sz="2100" dirty="0">
                <a:solidFill>
                  <a:srgbClr val="FFFFFF"/>
                </a:solidFill>
                <a:latin typeface="Lucida Sans Unicode"/>
                <a:cs typeface="Lucida Sans Unicode"/>
              </a:rPr>
              <a:t>on</a:t>
            </a:r>
            <a:r>
              <a:rPr sz="2100" spc="-145" dirty="0">
                <a:solidFill>
                  <a:srgbClr val="FFFFFF"/>
                </a:solidFill>
                <a:latin typeface="Lucida Sans Unicode"/>
                <a:cs typeface="Lucida Sans Unicode"/>
              </a:rPr>
              <a:t> </a:t>
            </a:r>
            <a:r>
              <a:rPr sz="2100" spc="-80" dirty="0">
                <a:solidFill>
                  <a:srgbClr val="FFFFFF"/>
                </a:solidFill>
                <a:latin typeface="Lucida Sans Unicode"/>
                <a:cs typeface="Lucida Sans Unicode"/>
              </a:rPr>
              <a:t>zip</a:t>
            </a:r>
            <a:r>
              <a:rPr sz="2100" spc="-150" dirty="0">
                <a:solidFill>
                  <a:srgbClr val="FFFFFF"/>
                </a:solidFill>
                <a:latin typeface="Lucida Sans Unicode"/>
                <a:cs typeface="Lucida Sans Unicode"/>
              </a:rPr>
              <a:t> </a:t>
            </a:r>
            <a:r>
              <a:rPr sz="2100" spc="25" dirty="0">
                <a:solidFill>
                  <a:srgbClr val="FFFFFF"/>
                </a:solidFill>
                <a:latin typeface="Lucida Sans Unicode"/>
                <a:cs typeface="Lucida Sans Unicode"/>
              </a:rPr>
              <a:t>codes</a:t>
            </a:r>
            <a:r>
              <a:rPr sz="2100" spc="-145" dirty="0">
                <a:solidFill>
                  <a:srgbClr val="FFFFFF"/>
                </a:solidFill>
                <a:latin typeface="Lucida Sans Unicode"/>
                <a:cs typeface="Lucida Sans Unicode"/>
              </a:rPr>
              <a:t> </a:t>
            </a:r>
            <a:r>
              <a:rPr sz="2100" spc="10" dirty="0">
                <a:solidFill>
                  <a:srgbClr val="FFFFFF"/>
                </a:solidFill>
                <a:latin typeface="Lucida Sans Unicode"/>
                <a:cs typeface="Lucida Sans Unicode"/>
              </a:rPr>
              <a:t>or</a:t>
            </a:r>
            <a:r>
              <a:rPr sz="2100" spc="-150" dirty="0">
                <a:solidFill>
                  <a:srgbClr val="FFFFFF"/>
                </a:solidFill>
                <a:latin typeface="Lucida Sans Unicode"/>
                <a:cs typeface="Lucida Sans Unicode"/>
              </a:rPr>
              <a:t> </a:t>
            </a:r>
            <a:r>
              <a:rPr sz="2100" spc="-5" dirty="0">
                <a:solidFill>
                  <a:srgbClr val="FFFFFF"/>
                </a:solidFill>
                <a:latin typeface="Lucida Sans Unicode"/>
                <a:cs typeface="Lucida Sans Unicode"/>
              </a:rPr>
              <a:t>addresses,</a:t>
            </a:r>
            <a:r>
              <a:rPr sz="2100" spc="-145" dirty="0">
                <a:solidFill>
                  <a:srgbClr val="FFFFFF"/>
                </a:solidFill>
                <a:latin typeface="Lucida Sans Unicode"/>
                <a:cs typeface="Lucida Sans Unicode"/>
              </a:rPr>
              <a:t> </a:t>
            </a:r>
            <a:r>
              <a:rPr sz="2100" spc="-15" dirty="0">
                <a:solidFill>
                  <a:srgbClr val="FFFFFF"/>
                </a:solidFill>
                <a:latin typeface="Lucida Sans Unicode"/>
                <a:cs typeface="Lucida Sans Unicode"/>
              </a:rPr>
              <a:t>improving</a:t>
            </a:r>
            <a:r>
              <a:rPr sz="2100" spc="-150" dirty="0">
                <a:solidFill>
                  <a:srgbClr val="FFFFFF"/>
                </a:solidFill>
                <a:latin typeface="Lucida Sans Unicode"/>
                <a:cs typeface="Lucida Sans Unicode"/>
              </a:rPr>
              <a:t> </a:t>
            </a:r>
            <a:r>
              <a:rPr sz="2100" spc="30" dirty="0">
                <a:solidFill>
                  <a:srgbClr val="FFFFFF"/>
                </a:solidFill>
                <a:latin typeface="Lucida Sans Unicode"/>
                <a:cs typeface="Lucida Sans Unicode"/>
              </a:rPr>
              <a:t>efficiency</a:t>
            </a:r>
            <a:r>
              <a:rPr sz="2100" spc="-145" dirty="0">
                <a:solidFill>
                  <a:srgbClr val="FFFFFF"/>
                </a:solidFill>
                <a:latin typeface="Lucida Sans Unicode"/>
                <a:cs typeface="Lucida Sans Unicode"/>
              </a:rPr>
              <a:t> </a:t>
            </a:r>
            <a:r>
              <a:rPr sz="2100" spc="-25" dirty="0">
                <a:solidFill>
                  <a:srgbClr val="FFFFFF"/>
                </a:solidFill>
                <a:latin typeface="Lucida Sans Unicode"/>
                <a:cs typeface="Lucida Sans Unicode"/>
              </a:rPr>
              <a:t>in</a:t>
            </a:r>
            <a:r>
              <a:rPr sz="2100" spc="-150" dirty="0">
                <a:solidFill>
                  <a:srgbClr val="FFFFFF"/>
                </a:solidFill>
                <a:latin typeface="Lucida Sans Unicode"/>
                <a:cs typeface="Lucida Sans Unicode"/>
              </a:rPr>
              <a:t> </a:t>
            </a:r>
            <a:r>
              <a:rPr sz="2100" spc="15" dirty="0">
                <a:solidFill>
                  <a:srgbClr val="FFFFFF"/>
                </a:solidFill>
                <a:latin typeface="Lucida Sans Unicode"/>
                <a:cs typeface="Lucida Sans Unicode"/>
              </a:rPr>
              <a:t>postal</a:t>
            </a:r>
            <a:r>
              <a:rPr sz="2100" spc="-145" dirty="0">
                <a:solidFill>
                  <a:srgbClr val="FFFFFF"/>
                </a:solidFill>
                <a:latin typeface="Lucida Sans Unicode"/>
                <a:cs typeface="Lucida Sans Unicode"/>
              </a:rPr>
              <a:t> </a:t>
            </a:r>
            <a:r>
              <a:rPr sz="2100" spc="5" dirty="0">
                <a:solidFill>
                  <a:srgbClr val="FFFFFF"/>
                </a:solidFill>
                <a:latin typeface="Lucida Sans Unicode"/>
                <a:cs typeface="Lucida Sans Unicode"/>
              </a:rPr>
              <a:t>services.</a:t>
            </a:r>
            <a:endParaRPr sz="2100">
              <a:latin typeface="Lucida Sans Unicode"/>
              <a:cs typeface="Lucida Sans Unicode"/>
            </a:endParaRPr>
          </a:p>
          <a:p>
            <a:pPr marL="334645" marR="106680">
              <a:lnSpc>
                <a:spcPct val="116100"/>
              </a:lnSpc>
            </a:pPr>
            <a:r>
              <a:rPr sz="2100" b="1" spc="-165" dirty="0">
                <a:solidFill>
                  <a:srgbClr val="FFFFFF"/>
                </a:solidFill>
                <a:latin typeface="Verdana"/>
                <a:cs typeface="Verdana"/>
              </a:rPr>
              <a:t>Address</a:t>
            </a:r>
            <a:r>
              <a:rPr sz="2100" b="1" spc="-220" dirty="0">
                <a:solidFill>
                  <a:srgbClr val="FFFFFF"/>
                </a:solidFill>
                <a:latin typeface="Verdana"/>
                <a:cs typeface="Verdana"/>
              </a:rPr>
              <a:t> </a:t>
            </a:r>
            <a:r>
              <a:rPr sz="2100" b="1" spc="-140" dirty="0">
                <a:solidFill>
                  <a:srgbClr val="FFFFFF"/>
                </a:solidFill>
                <a:latin typeface="Verdana"/>
                <a:cs typeface="Verdana"/>
              </a:rPr>
              <a:t>verification:</a:t>
            </a:r>
            <a:r>
              <a:rPr sz="2100" b="1" spc="-220" dirty="0">
                <a:solidFill>
                  <a:srgbClr val="FFFFFF"/>
                </a:solidFill>
                <a:latin typeface="Verdana"/>
                <a:cs typeface="Verdana"/>
              </a:rPr>
              <a:t> </a:t>
            </a:r>
            <a:r>
              <a:rPr sz="2100" spc="10" dirty="0">
                <a:solidFill>
                  <a:srgbClr val="FFFFFF"/>
                </a:solidFill>
                <a:latin typeface="Lucida Sans Unicode"/>
                <a:cs typeface="Lucida Sans Unicode"/>
              </a:rPr>
              <a:t>it</a:t>
            </a:r>
            <a:r>
              <a:rPr sz="2100" spc="-145" dirty="0">
                <a:solidFill>
                  <a:srgbClr val="FFFFFF"/>
                </a:solidFill>
                <a:latin typeface="Lucida Sans Unicode"/>
                <a:cs typeface="Lucida Sans Unicode"/>
              </a:rPr>
              <a:t> </a:t>
            </a:r>
            <a:r>
              <a:rPr sz="2100" spc="5" dirty="0">
                <a:solidFill>
                  <a:srgbClr val="FFFFFF"/>
                </a:solidFill>
                <a:latin typeface="Lucida Sans Unicode"/>
                <a:cs typeface="Lucida Sans Unicode"/>
              </a:rPr>
              <a:t>helps</a:t>
            </a:r>
            <a:r>
              <a:rPr sz="2100" spc="-145" dirty="0">
                <a:solidFill>
                  <a:srgbClr val="FFFFFF"/>
                </a:solidFill>
                <a:latin typeface="Lucida Sans Unicode"/>
                <a:cs typeface="Lucida Sans Unicode"/>
              </a:rPr>
              <a:t> </a:t>
            </a:r>
            <a:r>
              <a:rPr sz="2100" spc="-25" dirty="0">
                <a:solidFill>
                  <a:srgbClr val="FFFFFF"/>
                </a:solidFill>
                <a:latin typeface="Lucida Sans Unicode"/>
                <a:cs typeface="Lucida Sans Unicode"/>
              </a:rPr>
              <a:t>in</a:t>
            </a:r>
            <a:r>
              <a:rPr sz="2100" spc="-145" dirty="0">
                <a:solidFill>
                  <a:srgbClr val="FFFFFF"/>
                </a:solidFill>
                <a:latin typeface="Lucida Sans Unicode"/>
                <a:cs typeface="Lucida Sans Unicode"/>
              </a:rPr>
              <a:t> </a:t>
            </a:r>
            <a:r>
              <a:rPr sz="2100" spc="40" dirty="0">
                <a:solidFill>
                  <a:srgbClr val="FFFFFF"/>
                </a:solidFill>
                <a:latin typeface="Lucida Sans Unicode"/>
                <a:cs typeface="Lucida Sans Unicode"/>
              </a:rPr>
              <a:t>accurately</a:t>
            </a:r>
            <a:r>
              <a:rPr sz="2100" spc="-145" dirty="0">
                <a:solidFill>
                  <a:srgbClr val="FFFFFF"/>
                </a:solidFill>
                <a:latin typeface="Lucida Sans Unicode"/>
                <a:cs typeface="Lucida Sans Unicode"/>
              </a:rPr>
              <a:t> </a:t>
            </a:r>
            <a:r>
              <a:rPr sz="2100" spc="-20" dirty="0">
                <a:solidFill>
                  <a:srgbClr val="FFFFFF"/>
                </a:solidFill>
                <a:latin typeface="Lucida Sans Unicode"/>
                <a:cs typeface="Lucida Sans Unicode"/>
              </a:rPr>
              <a:t>reading</a:t>
            </a:r>
            <a:r>
              <a:rPr sz="2100" spc="-140" dirty="0">
                <a:solidFill>
                  <a:srgbClr val="FFFFFF"/>
                </a:solidFill>
                <a:latin typeface="Lucida Sans Unicode"/>
                <a:cs typeface="Lucida Sans Unicode"/>
              </a:rPr>
              <a:t> </a:t>
            </a:r>
            <a:r>
              <a:rPr sz="2100" spc="10" dirty="0">
                <a:solidFill>
                  <a:srgbClr val="FFFFFF"/>
                </a:solidFill>
                <a:latin typeface="Lucida Sans Unicode"/>
                <a:cs typeface="Lucida Sans Unicode"/>
              </a:rPr>
              <a:t>and</a:t>
            </a:r>
            <a:r>
              <a:rPr sz="2100" spc="-145" dirty="0">
                <a:solidFill>
                  <a:srgbClr val="FFFFFF"/>
                </a:solidFill>
                <a:latin typeface="Lucida Sans Unicode"/>
                <a:cs typeface="Lucida Sans Unicode"/>
              </a:rPr>
              <a:t> </a:t>
            </a:r>
            <a:r>
              <a:rPr sz="2100" spc="5" dirty="0">
                <a:solidFill>
                  <a:srgbClr val="FFFFFF"/>
                </a:solidFill>
                <a:latin typeface="Lucida Sans Unicode"/>
                <a:cs typeface="Lucida Sans Unicode"/>
              </a:rPr>
              <a:t>verifying</a:t>
            </a:r>
            <a:r>
              <a:rPr sz="2100" spc="-145" dirty="0">
                <a:solidFill>
                  <a:srgbClr val="FFFFFF"/>
                </a:solidFill>
                <a:latin typeface="Lucida Sans Unicode"/>
                <a:cs typeface="Lucida Sans Unicode"/>
              </a:rPr>
              <a:t> </a:t>
            </a:r>
            <a:r>
              <a:rPr sz="2100" spc="20" dirty="0">
                <a:solidFill>
                  <a:srgbClr val="FFFFFF"/>
                </a:solidFill>
                <a:latin typeface="Lucida Sans Unicode"/>
                <a:cs typeface="Lucida Sans Unicode"/>
              </a:rPr>
              <a:t>handwritten </a:t>
            </a:r>
            <a:r>
              <a:rPr sz="2100" spc="-650" dirty="0">
                <a:solidFill>
                  <a:srgbClr val="FFFFFF"/>
                </a:solidFill>
                <a:latin typeface="Lucida Sans Unicode"/>
                <a:cs typeface="Lucida Sans Unicode"/>
              </a:rPr>
              <a:t> </a:t>
            </a:r>
            <a:r>
              <a:rPr sz="2100" spc="5" dirty="0">
                <a:solidFill>
                  <a:srgbClr val="FFFFFF"/>
                </a:solidFill>
                <a:latin typeface="Lucida Sans Unicode"/>
                <a:cs typeface="Lucida Sans Unicode"/>
              </a:rPr>
              <a:t>addresses</a:t>
            </a:r>
            <a:r>
              <a:rPr sz="2100" spc="-155" dirty="0">
                <a:solidFill>
                  <a:srgbClr val="FFFFFF"/>
                </a:solidFill>
                <a:latin typeface="Lucida Sans Unicode"/>
                <a:cs typeface="Lucida Sans Unicode"/>
              </a:rPr>
              <a:t> </a:t>
            </a:r>
            <a:r>
              <a:rPr sz="2100" dirty="0">
                <a:solidFill>
                  <a:srgbClr val="FFFFFF"/>
                </a:solidFill>
                <a:latin typeface="Lucida Sans Unicode"/>
                <a:cs typeface="Lucida Sans Unicode"/>
              </a:rPr>
              <a:t>on</a:t>
            </a:r>
            <a:r>
              <a:rPr sz="2100" spc="-150" dirty="0">
                <a:solidFill>
                  <a:srgbClr val="FFFFFF"/>
                </a:solidFill>
                <a:latin typeface="Lucida Sans Unicode"/>
                <a:cs typeface="Lucida Sans Unicode"/>
              </a:rPr>
              <a:t> </a:t>
            </a:r>
            <a:r>
              <a:rPr sz="2100" spc="25" dirty="0">
                <a:solidFill>
                  <a:srgbClr val="FFFFFF"/>
                </a:solidFill>
                <a:latin typeface="Lucida Sans Unicode"/>
                <a:cs typeface="Lucida Sans Unicode"/>
              </a:rPr>
              <a:t>envelopes</a:t>
            </a:r>
            <a:r>
              <a:rPr sz="2100" spc="-150" dirty="0">
                <a:solidFill>
                  <a:srgbClr val="FFFFFF"/>
                </a:solidFill>
                <a:latin typeface="Lucida Sans Unicode"/>
                <a:cs typeface="Lucida Sans Unicode"/>
              </a:rPr>
              <a:t> </a:t>
            </a:r>
            <a:r>
              <a:rPr sz="2100" spc="10" dirty="0">
                <a:solidFill>
                  <a:srgbClr val="FFFFFF"/>
                </a:solidFill>
                <a:latin typeface="Lucida Sans Unicode"/>
                <a:cs typeface="Lucida Sans Unicode"/>
              </a:rPr>
              <a:t>or</a:t>
            </a:r>
            <a:r>
              <a:rPr sz="2100" spc="-150" dirty="0">
                <a:solidFill>
                  <a:srgbClr val="FFFFFF"/>
                </a:solidFill>
                <a:latin typeface="Lucida Sans Unicode"/>
                <a:cs typeface="Lucida Sans Unicode"/>
              </a:rPr>
              <a:t> </a:t>
            </a:r>
            <a:r>
              <a:rPr sz="2100" spc="-5" dirty="0">
                <a:solidFill>
                  <a:srgbClr val="FFFFFF"/>
                </a:solidFill>
                <a:latin typeface="Lucida Sans Unicode"/>
                <a:cs typeface="Lucida Sans Unicode"/>
              </a:rPr>
              <a:t>parcels</a:t>
            </a:r>
            <a:r>
              <a:rPr sz="2100" b="1" spc="-5" dirty="0">
                <a:solidFill>
                  <a:srgbClr val="FFFFFF"/>
                </a:solidFill>
                <a:latin typeface="Verdana"/>
                <a:cs typeface="Verdana"/>
              </a:rPr>
              <a:t>.</a:t>
            </a:r>
            <a:endParaRPr sz="2100">
              <a:latin typeface="Verdana"/>
              <a:cs typeface="Verdana"/>
            </a:endParaRPr>
          </a:p>
          <a:p>
            <a:pPr>
              <a:lnSpc>
                <a:spcPct val="100000"/>
              </a:lnSpc>
              <a:spcBef>
                <a:spcPts val="50"/>
              </a:spcBef>
            </a:pPr>
            <a:endParaRPr sz="2700">
              <a:latin typeface="Verdana"/>
              <a:cs typeface="Verdana"/>
            </a:endParaRPr>
          </a:p>
          <a:p>
            <a:pPr marL="292100" indent="-280035">
              <a:lnSpc>
                <a:spcPct val="100000"/>
              </a:lnSpc>
              <a:buFont typeface="Lucida Sans Unicode"/>
              <a:buAutoNum type="arabicPeriod" startAt="2"/>
              <a:tabLst>
                <a:tab pos="292735" algn="l"/>
              </a:tabLst>
            </a:pPr>
            <a:r>
              <a:rPr sz="2100" b="1" u="sng" spc="-204" dirty="0">
                <a:solidFill>
                  <a:srgbClr val="FFFFFF"/>
                </a:solidFill>
                <a:uFill>
                  <a:solidFill>
                    <a:srgbClr val="FFFFFF"/>
                  </a:solidFill>
                </a:uFill>
                <a:latin typeface="Verdana"/>
                <a:cs typeface="Verdana"/>
              </a:rPr>
              <a:t>Bankin</a:t>
            </a:r>
            <a:r>
              <a:rPr sz="2100" b="1" u="sng" spc="-204" dirty="0">
                <a:solidFill>
                  <a:srgbClr val="FFFFFF"/>
                </a:solidFill>
                <a:latin typeface="Verdana"/>
                <a:cs typeface="Verdana"/>
              </a:rPr>
              <a:t>g:</a:t>
            </a:r>
            <a:endParaRPr sz="2100" u="sng">
              <a:latin typeface="Verdana"/>
              <a:cs typeface="Verdana"/>
            </a:endParaRPr>
          </a:p>
          <a:p>
            <a:pPr>
              <a:lnSpc>
                <a:spcPct val="100000"/>
              </a:lnSpc>
              <a:spcBef>
                <a:spcPts val="5"/>
              </a:spcBef>
            </a:pPr>
            <a:endParaRPr sz="2400">
              <a:latin typeface="Verdana"/>
              <a:cs typeface="Verdana"/>
            </a:endParaRPr>
          </a:p>
          <a:p>
            <a:pPr marL="334645" marR="5080">
              <a:lnSpc>
                <a:spcPct val="116100"/>
              </a:lnSpc>
            </a:pPr>
            <a:r>
              <a:rPr sz="2100" b="1" spc="-150" dirty="0">
                <a:solidFill>
                  <a:srgbClr val="FFFFFF"/>
                </a:solidFill>
                <a:latin typeface="Verdana"/>
                <a:cs typeface="Verdana"/>
              </a:rPr>
              <a:t>Check</a:t>
            </a:r>
            <a:r>
              <a:rPr sz="2100" b="1" spc="-220" dirty="0">
                <a:solidFill>
                  <a:srgbClr val="FFFFFF"/>
                </a:solidFill>
                <a:latin typeface="Verdana"/>
                <a:cs typeface="Verdana"/>
              </a:rPr>
              <a:t> </a:t>
            </a:r>
            <a:r>
              <a:rPr sz="2100" b="1" spc="-175" dirty="0">
                <a:solidFill>
                  <a:srgbClr val="FFFFFF"/>
                </a:solidFill>
                <a:latin typeface="Verdana"/>
                <a:cs typeface="Verdana"/>
              </a:rPr>
              <a:t>processing:</a:t>
            </a:r>
            <a:r>
              <a:rPr sz="2100" b="1" spc="-215" dirty="0">
                <a:solidFill>
                  <a:srgbClr val="FFFFFF"/>
                </a:solidFill>
                <a:latin typeface="Verdana"/>
                <a:cs typeface="Verdana"/>
              </a:rPr>
              <a:t> </a:t>
            </a:r>
            <a:r>
              <a:rPr sz="2100" spc="20" dirty="0">
                <a:solidFill>
                  <a:srgbClr val="FFFFFF"/>
                </a:solidFill>
                <a:latin typeface="Lucida Sans Unicode"/>
                <a:cs typeface="Lucida Sans Unicode"/>
              </a:rPr>
              <a:t>handwritten</a:t>
            </a:r>
            <a:r>
              <a:rPr sz="2100" spc="-135" dirty="0">
                <a:solidFill>
                  <a:srgbClr val="FFFFFF"/>
                </a:solidFill>
                <a:latin typeface="Lucida Sans Unicode"/>
                <a:cs typeface="Lucida Sans Unicode"/>
              </a:rPr>
              <a:t> </a:t>
            </a:r>
            <a:r>
              <a:rPr sz="2100" spc="-30" dirty="0">
                <a:solidFill>
                  <a:srgbClr val="FFFFFF"/>
                </a:solidFill>
                <a:latin typeface="Lucida Sans Unicode"/>
                <a:cs typeface="Lucida Sans Unicode"/>
              </a:rPr>
              <a:t>digit</a:t>
            </a:r>
            <a:r>
              <a:rPr sz="2100" spc="-140" dirty="0">
                <a:solidFill>
                  <a:srgbClr val="FFFFFF"/>
                </a:solidFill>
                <a:latin typeface="Lucida Sans Unicode"/>
                <a:cs typeface="Lucida Sans Unicode"/>
              </a:rPr>
              <a:t> </a:t>
            </a:r>
            <a:r>
              <a:rPr sz="2100" spc="-5" dirty="0">
                <a:solidFill>
                  <a:srgbClr val="FFFFFF"/>
                </a:solidFill>
                <a:latin typeface="Lucida Sans Unicode"/>
                <a:cs typeface="Lucida Sans Unicode"/>
              </a:rPr>
              <a:t>recognition</a:t>
            </a:r>
            <a:r>
              <a:rPr sz="2100" spc="-140" dirty="0">
                <a:solidFill>
                  <a:srgbClr val="FFFFFF"/>
                </a:solidFill>
                <a:latin typeface="Lucida Sans Unicode"/>
                <a:cs typeface="Lucida Sans Unicode"/>
              </a:rPr>
              <a:t> </a:t>
            </a:r>
            <a:r>
              <a:rPr sz="2100" spc="-40" dirty="0">
                <a:solidFill>
                  <a:srgbClr val="FFFFFF"/>
                </a:solidFill>
                <a:latin typeface="Lucida Sans Unicode"/>
                <a:cs typeface="Lucida Sans Unicode"/>
              </a:rPr>
              <a:t>is</a:t>
            </a:r>
            <a:r>
              <a:rPr sz="2100" spc="-140" dirty="0">
                <a:solidFill>
                  <a:srgbClr val="FFFFFF"/>
                </a:solidFill>
                <a:latin typeface="Lucida Sans Unicode"/>
                <a:cs typeface="Lucida Sans Unicode"/>
              </a:rPr>
              <a:t> </a:t>
            </a:r>
            <a:r>
              <a:rPr sz="2100" spc="25" dirty="0">
                <a:solidFill>
                  <a:srgbClr val="FFFFFF"/>
                </a:solidFill>
                <a:latin typeface="Lucida Sans Unicode"/>
                <a:cs typeface="Lucida Sans Unicode"/>
              </a:rPr>
              <a:t>employed</a:t>
            </a:r>
            <a:r>
              <a:rPr sz="2100" spc="-140" dirty="0">
                <a:solidFill>
                  <a:srgbClr val="FFFFFF"/>
                </a:solidFill>
                <a:latin typeface="Lucida Sans Unicode"/>
                <a:cs typeface="Lucida Sans Unicode"/>
              </a:rPr>
              <a:t> </a:t>
            </a:r>
            <a:r>
              <a:rPr sz="2100" spc="40" dirty="0">
                <a:solidFill>
                  <a:srgbClr val="FFFFFF"/>
                </a:solidFill>
                <a:latin typeface="Lucida Sans Unicode"/>
                <a:cs typeface="Lucida Sans Unicode"/>
              </a:rPr>
              <a:t>to</a:t>
            </a:r>
            <a:r>
              <a:rPr sz="2100" spc="-140" dirty="0">
                <a:solidFill>
                  <a:srgbClr val="FFFFFF"/>
                </a:solidFill>
                <a:latin typeface="Lucida Sans Unicode"/>
                <a:cs typeface="Lucida Sans Unicode"/>
              </a:rPr>
              <a:t> </a:t>
            </a:r>
            <a:r>
              <a:rPr sz="2100" spc="20" dirty="0">
                <a:solidFill>
                  <a:srgbClr val="FFFFFF"/>
                </a:solidFill>
                <a:latin typeface="Lucida Sans Unicode"/>
                <a:cs typeface="Lucida Sans Unicode"/>
              </a:rPr>
              <a:t>automatically </a:t>
            </a:r>
            <a:r>
              <a:rPr sz="2100" spc="-650" dirty="0">
                <a:solidFill>
                  <a:srgbClr val="FFFFFF"/>
                </a:solidFill>
                <a:latin typeface="Lucida Sans Unicode"/>
                <a:cs typeface="Lucida Sans Unicode"/>
              </a:rPr>
              <a:t> </a:t>
            </a:r>
            <a:r>
              <a:rPr sz="2100" spc="20" dirty="0">
                <a:solidFill>
                  <a:srgbClr val="FFFFFF"/>
                </a:solidFill>
                <a:latin typeface="Lucida Sans Unicode"/>
                <a:cs typeface="Lucida Sans Unicode"/>
              </a:rPr>
              <a:t>read </a:t>
            </a:r>
            <a:r>
              <a:rPr sz="2100" spc="10" dirty="0">
                <a:solidFill>
                  <a:srgbClr val="FFFFFF"/>
                </a:solidFill>
                <a:latin typeface="Lucida Sans Unicode"/>
                <a:cs typeface="Lucida Sans Unicode"/>
              </a:rPr>
              <a:t>and </a:t>
            </a:r>
            <a:r>
              <a:rPr sz="2100" spc="15" dirty="0">
                <a:solidFill>
                  <a:srgbClr val="FFFFFF"/>
                </a:solidFill>
                <a:latin typeface="Lucida Sans Unicode"/>
                <a:cs typeface="Lucida Sans Unicode"/>
              </a:rPr>
              <a:t>process </a:t>
            </a:r>
            <a:r>
              <a:rPr sz="2100" spc="20" dirty="0">
                <a:solidFill>
                  <a:srgbClr val="FFFFFF"/>
                </a:solidFill>
                <a:latin typeface="Lucida Sans Unicode"/>
                <a:cs typeface="Lucida Sans Unicode"/>
              </a:rPr>
              <a:t>handwritten </a:t>
            </a:r>
            <a:r>
              <a:rPr sz="2100" dirty="0">
                <a:solidFill>
                  <a:srgbClr val="FFFFFF"/>
                </a:solidFill>
                <a:latin typeface="Lucida Sans Unicode"/>
                <a:cs typeface="Lucida Sans Unicode"/>
              </a:rPr>
              <a:t>numbers on </a:t>
            </a:r>
            <a:r>
              <a:rPr sz="2100" spc="-15" dirty="0">
                <a:solidFill>
                  <a:srgbClr val="FFFFFF"/>
                </a:solidFill>
                <a:latin typeface="Lucida Sans Unicode"/>
                <a:cs typeface="Lucida Sans Unicode"/>
              </a:rPr>
              <a:t>checks, </a:t>
            </a:r>
            <a:r>
              <a:rPr sz="2100" spc="-20" dirty="0">
                <a:solidFill>
                  <a:srgbClr val="FFFFFF"/>
                </a:solidFill>
                <a:latin typeface="Lucida Sans Unicode"/>
                <a:cs typeface="Lucida Sans Unicode"/>
              </a:rPr>
              <a:t>including </a:t>
            </a:r>
            <a:r>
              <a:rPr sz="2100" spc="35" dirty="0">
                <a:solidFill>
                  <a:srgbClr val="FFFFFF"/>
                </a:solidFill>
                <a:latin typeface="Lucida Sans Unicode"/>
                <a:cs typeface="Lucida Sans Unicode"/>
              </a:rPr>
              <a:t>the </a:t>
            </a:r>
            <a:r>
              <a:rPr sz="2100" spc="5" dirty="0">
                <a:solidFill>
                  <a:srgbClr val="FFFFFF"/>
                </a:solidFill>
                <a:latin typeface="Lucida Sans Unicode"/>
                <a:cs typeface="Lucida Sans Unicode"/>
              </a:rPr>
              <a:t>amount </a:t>
            </a:r>
            <a:r>
              <a:rPr sz="2100" spc="10" dirty="0">
                <a:solidFill>
                  <a:srgbClr val="FFFFFF"/>
                </a:solidFill>
                <a:latin typeface="Lucida Sans Unicode"/>
                <a:cs typeface="Lucida Sans Unicode"/>
              </a:rPr>
              <a:t> </a:t>
            </a:r>
            <a:r>
              <a:rPr sz="2100" spc="25" dirty="0">
                <a:solidFill>
                  <a:srgbClr val="FFFFFF"/>
                </a:solidFill>
                <a:latin typeface="Lucida Sans Unicode"/>
                <a:cs typeface="Lucida Sans Unicode"/>
              </a:rPr>
              <a:t>written</a:t>
            </a:r>
            <a:r>
              <a:rPr sz="2100" spc="-155" dirty="0">
                <a:solidFill>
                  <a:srgbClr val="FFFFFF"/>
                </a:solidFill>
                <a:latin typeface="Lucida Sans Unicode"/>
                <a:cs typeface="Lucida Sans Unicode"/>
              </a:rPr>
              <a:t> </a:t>
            </a:r>
            <a:r>
              <a:rPr sz="2100" spc="-25" dirty="0">
                <a:solidFill>
                  <a:srgbClr val="FFFFFF"/>
                </a:solidFill>
                <a:latin typeface="Lucida Sans Unicode"/>
                <a:cs typeface="Lucida Sans Unicode"/>
              </a:rPr>
              <a:t>in</a:t>
            </a:r>
            <a:r>
              <a:rPr sz="2100" spc="-150" dirty="0">
                <a:solidFill>
                  <a:srgbClr val="FFFFFF"/>
                </a:solidFill>
                <a:latin typeface="Lucida Sans Unicode"/>
                <a:cs typeface="Lucida Sans Unicode"/>
              </a:rPr>
              <a:t> </a:t>
            </a:r>
            <a:r>
              <a:rPr sz="2100" spc="-40" dirty="0">
                <a:solidFill>
                  <a:srgbClr val="FFFFFF"/>
                </a:solidFill>
                <a:latin typeface="Lucida Sans Unicode"/>
                <a:cs typeface="Lucida Sans Unicode"/>
              </a:rPr>
              <a:t>digits.</a:t>
            </a:r>
            <a:endParaRPr sz="2100">
              <a:latin typeface="Lucida Sans Unicode"/>
              <a:cs typeface="Lucida Sans Unicode"/>
            </a:endParaRPr>
          </a:p>
          <a:p>
            <a:pPr marL="334645" marR="317500">
              <a:lnSpc>
                <a:spcPct val="116100"/>
              </a:lnSpc>
            </a:pPr>
            <a:r>
              <a:rPr sz="2100" b="1" spc="-175" dirty="0">
                <a:solidFill>
                  <a:srgbClr val="FFFFFF"/>
                </a:solidFill>
                <a:latin typeface="Verdana"/>
                <a:cs typeface="Verdana"/>
              </a:rPr>
              <a:t>Atm</a:t>
            </a:r>
            <a:r>
              <a:rPr sz="2100" b="1" spc="-225" dirty="0">
                <a:solidFill>
                  <a:srgbClr val="FFFFFF"/>
                </a:solidFill>
                <a:latin typeface="Verdana"/>
                <a:cs typeface="Verdana"/>
              </a:rPr>
              <a:t> </a:t>
            </a:r>
            <a:r>
              <a:rPr sz="2100" b="1" spc="-140" dirty="0">
                <a:solidFill>
                  <a:srgbClr val="FFFFFF"/>
                </a:solidFill>
                <a:latin typeface="Verdana"/>
                <a:cs typeface="Verdana"/>
              </a:rPr>
              <a:t>deposits</a:t>
            </a:r>
            <a:r>
              <a:rPr sz="2100" spc="-140" dirty="0">
                <a:solidFill>
                  <a:srgbClr val="FFFFFF"/>
                </a:solidFill>
                <a:latin typeface="Lucida Sans Unicode"/>
                <a:cs typeface="Lucida Sans Unicode"/>
              </a:rPr>
              <a:t>:</a:t>
            </a:r>
            <a:r>
              <a:rPr sz="2100" spc="-145" dirty="0">
                <a:solidFill>
                  <a:srgbClr val="FFFFFF"/>
                </a:solidFill>
                <a:latin typeface="Lucida Sans Unicode"/>
                <a:cs typeface="Lucida Sans Unicode"/>
              </a:rPr>
              <a:t> </a:t>
            </a:r>
            <a:r>
              <a:rPr sz="2100" spc="10" dirty="0">
                <a:solidFill>
                  <a:srgbClr val="FFFFFF"/>
                </a:solidFill>
                <a:latin typeface="Lucida Sans Unicode"/>
                <a:cs typeface="Lucida Sans Unicode"/>
              </a:rPr>
              <a:t>it</a:t>
            </a:r>
            <a:r>
              <a:rPr sz="2100" spc="-145" dirty="0">
                <a:solidFill>
                  <a:srgbClr val="FFFFFF"/>
                </a:solidFill>
                <a:latin typeface="Lucida Sans Unicode"/>
                <a:cs typeface="Lucida Sans Unicode"/>
              </a:rPr>
              <a:t> </a:t>
            </a:r>
            <a:r>
              <a:rPr sz="2100" spc="-10" dirty="0">
                <a:solidFill>
                  <a:srgbClr val="FFFFFF"/>
                </a:solidFill>
                <a:latin typeface="Lucida Sans Unicode"/>
                <a:cs typeface="Lucida Sans Unicode"/>
              </a:rPr>
              <a:t>assists</a:t>
            </a:r>
            <a:r>
              <a:rPr sz="2100" spc="-145" dirty="0">
                <a:solidFill>
                  <a:srgbClr val="FFFFFF"/>
                </a:solidFill>
                <a:latin typeface="Lucida Sans Unicode"/>
                <a:cs typeface="Lucida Sans Unicode"/>
              </a:rPr>
              <a:t> </a:t>
            </a:r>
            <a:r>
              <a:rPr sz="2100" spc="-25" dirty="0">
                <a:solidFill>
                  <a:srgbClr val="FFFFFF"/>
                </a:solidFill>
                <a:latin typeface="Lucida Sans Unicode"/>
                <a:cs typeface="Lucida Sans Unicode"/>
              </a:rPr>
              <a:t>in</a:t>
            </a:r>
            <a:r>
              <a:rPr sz="2100" spc="-145" dirty="0">
                <a:solidFill>
                  <a:srgbClr val="FFFFFF"/>
                </a:solidFill>
                <a:latin typeface="Lucida Sans Unicode"/>
                <a:cs typeface="Lucida Sans Unicode"/>
              </a:rPr>
              <a:t> </a:t>
            </a:r>
            <a:r>
              <a:rPr sz="2100" spc="-45" dirty="0">
                <a:solidFill>
                  <a:srgbClr val="FFFFFF"/>
                </a:solidFill>
                <a:latin typeface="Lucida Sans Unicode"/>
                <a:cs typeface="Lucida Sans Unicode"/>
              </a:rPr>
              <a:t>recognizing</a:t>
            </a:r>
            <a:r>
              <a:rPr sz="2100" spc="-145" dirty="0">
                <a:solidFill>
                  <a:srgbClr val="FFFFFF"/>
                </a:solidFill>
                <a:latin typeface="Lucida Sans Unicode"/>
                <a:cs typeface="Lucida Sans Unicode"/>
              </a:rPr>
              <a:t> </a:t>
            </a:r>
            <a:r>
              <a:rPr sz="2100" spc="20" dirty="0">
                <a:solidFill>
                  <a:srgbClr val="FFFFFF"/>
                </a:solidFill>
                <a:latin typeface="Lucida Sans Unicode"/>
                <a:cs typeface="Lucida Sans Unicode"/>
              </a:rPr>
              <a:t>handwritten</a:t>
            </a:r>
            <a:r>
              <a:rPr sz="2100" spc="-145" dirty="0">
                <a:solidFill>
                  <a:srgbClr val="FFFFFF"/>
                </a:solidFill>
                <a:latin typeface="Lucida Sans Unicode"/>
                <a:cs typeface="Lucida Sans Unicode"/>
              </a:rPr>
              <a:t> </a:t>
            </a:r>
            <a:r>
              <a:rPr sz="2100" spc="-30" dirty="0">
                <a:solidFill>
                  <a:srgbClr val="FFFFFF"/>
                </a:solidFill>
                <a:latin typeface="Lucida Sans Unicode"/>
                <a:cs typeface="Lucida Sans Unicode"/>
              </a:rPr>
              <a:t>digits</a:t>
            </a:r>
            <a:r>
              <a:rPr sz="2100" spc="-150" dirty="0">
                <a:solidFill>
                  <a:srgbClr val="FFFFFF"/>
                </a:solidFill>
                <a:latin typeface="Lucida Sans Unicode"/>
                <a:cs typeface="Lucida Sans Unicode"/>
              </a:rPr>
              <a:t> </a:t>
            </a:r>
            <a:r>
              <a:rPr sz="2100" dirty="0">
                <a:solidFill>
                  <a:srgbClr val="FFFFFF"/>
                </a:solidFill>
                <a:latin typeface="Lucida Sans Unicode"/>
                <a:cs typeface="Lucida Sans Unicode"/>
              </a:rPr>
              <a:t>on</a:t>
            </a:r>
            <a:r>
              <a:rPr sz="2100" spc="-145" dirty="0">
                <a:solidFill>
                  <a:srgbClr val="FFFFFF"/>
                </a:solidFill>
                <a:latin typeface="Lucida Sans Unicode"/>
                <a:cs typeface="Lucida Sans Unicode"/>
              </a:rPr>
              <a:t> </a:t>
            </a:r>
            <a:r>
              <a:rPr sz="2100" spc="15" dirty="0">
                <a:solidFill>
                  <a:srgbClr val="FFFFFF"/>
                </a:solidFill>
                <a:latin typeface="Lucida Sans Unicode"/>
                <a:cs typeface="Lucida Sans Unicode"/>
              </a:rPr>
              <a:t>deposit</a:t>
            </a:r>
            <a:r>
              <a:rPr sz="2100" spc="-145" dirty="0">
                <a:solidFill>
                  <a:srgbClr val="FFFFFF"/>
                </a:solidFill>
                <a:latin typeface="Lucida Sans Unicode"/>
                <a:cs typeface="Lucida Sans Unicode"/>
              </a:rPr>
              <a:t> </a:t>
            </a:r>
            <a:r>
              <a:rPr sz="2100" spc="-15" dirty="0">
                <a:solidFill>
                  <a:srgbClr val="FFFFFF"/>
                </a:solidFill>
                <a:latin typeface="Lucida Sans Unicode"/>
                <a:cs typeface="Lucida Sans Unicode"/>
              </a:rPr>
              <a:t>slips</a:t>
            </a:r>
            <a:r>
              <a:rPr sz="2100" spc="-145" dirty="0">
                <a:solidFill>
                  <a:srgbClr val="FFFFFF"/>
                </a:solidFill>
                <a:latin typeface="Lucida Sans Unicode"/>
                <a:cs typeface="Lucida Sans Unicode"/>
              </a:rPr>
              <a:t> </a:t>
            </a:r>
            <a:r>
              <a:rPr sz="2100" spc="10" dirty="0">
                <a:solidFill>
                  <a:srgbClr val="FFFFFF"/>
                </a:solidFill>
                <a:latin typeface="Lucida Sans Unicode"/>
                <a:cs typeface="Lucida Sans Unicode"/>
              </a:rPr>
              <a:t>or </a:t>
            </a:r>
            <a:r>
              <a:rPr sz="2100" spc="-650" dirty="0">
                <a:solidFill>
                  <a:srgbClr val="FFFFFF"/>
                </a:solidFill>
                <a:latin typeface="Lucida Sans Unicode"/>
                <a:cs typeface="Lucida Sans Unicode"/>
              </a:rPr>
              <a:t> </a:t>
            </a:r>
            <a:r>
              <a:rPr sz="2100" dirty="0">
                <a:solidFill>
                  <a:srgbClr val="FFFFFF"/>
                </a:solidFill>
                <a:latin typeface="Lucida Sans Unicode"/>
                <a:cs typeface="Lucida Sans Unicode"/>
              </a:rPr>
              <a:t>checks</a:t>
            </a:r>
            <a:r>
              <a:rPr sz="2100" spc="-150" dirty="0">
                <a:solidFill>
                  <a:srgbClr val="FFFFFF"/>
                </a:solidFill>
                <a:latin typeface="Lucida Sans Unicode"/>
                <a:cs typeface="Lucida Sans Unicode"/>
              </a:rPr>
              <a:t> </a:t>
            </a:r>
            <a:r>
              <a:rPr sz="2100" spc="10" dirty="0">
                <a:solidFill>
                  <a:srgbClr val="FFFFFF"/>
                </a:solidFill>
                <a:latin typeface="Lucida Sans Unicode"/>
                <a:cs typeface="Lucida Sans Unicode"/>
              </a:rPr>
              <a:t>inserted</a:t>
            </a:r>
            <a:r>
              <a:rPr sz="2100" spc="-150" dirty="0">
                <a:solidFill>
                  <a:srgbClr val="FFFFFF"/>
                </a:solidFill>
                <a:latin typeface="Lucida Sans Unicode"/>
                <a:cs typeface="Lucida Sans Unicode"/>
              </a:rPr>
              <a:t> </a:t>
            </a:r>
            <a:r>
              <a:rPr sz="2100" spc="5" dirty="0">
                <a:solidFill>
                  <a:srgbClr val="FFFFFF"/>
                </a:solidFill>
                <a:latin typeface="Lucida Sans Unicode"/>
                <a:cs typeface="Lucida Sans Unicode"/>
              </a:rPr>
              <a:t>into</a:t>
            </a:r>
            <a:r>
              <a:rPr sz="2100" spc="-150" dirty="0">
                <a:solidFill>
                  <a:srgbClr val="FFFFFF"/>
                </a:solidFill>
                <a:latin typeface="Lucida Sans Unicode"/>
                <a:cs typeface="Lucida Sans Unicode"/>
              </a:rPr>
              <a:t> </a:t>
            </a:r>
            <a:r>
              <a:rPr sz="2100" spc="5" dirty="0">
                <a:solidFill>
                  <a:srgbClr val="FFFFFF"/>
                </a:solidFill>
                <a:latin typeface="Lucida Sans Unicode"/>
                <a:cs typeface="Lucida Sans Unicode"/>
              </a:rPr>
              <a:t>atms</a:t>
            </a:r>
            <a:r>
              <a:rPr sz="2100" spc="-150" dirty="0">
                <a:solidFill>
                  <a:srgbClr val="FFFFFF"/>
                </a:solidFill>
                <a:latin typeface="Lucida Sans Unicode"/>
                <a:cs typeface="Lucida Sans Unicode"/>
              </a:rPr>
              <a:t> </a:t>
            </a:r>
            <a:r>
              <a:rPr sz="2100" spc="15" dirty="0">
                <a:solidFill>
                  <a:srgbClr val="FFFFFF"/>
                </a:solidFill>
                <a:latin typeface="Lucida Sans Unicode"/>
                <a:cs typeface="Lucida Sans Unicode"/>
              </a:rPr>
              <a:t>for</a:t>
            </a:r>
            <a:r>
              <a:rPr sz="2100" spc="-150" dirty="0">
                <a:solidFill>
                  <a:srgbClr val="FFFFFF"/>
                </a:solidFill>
                <a:latin typeface="Lucida Sans Unicode"/>
                <a:cs typeface="Lucida Sans Unicode"/>
              </a:rPr>
              <a:t> </a:t>
            </a:r>
            <a:r>
              <a:rPr sz="2100" spc="15" dirty="0">
                <a:solidFill>
                  <a:srgbClr val="FFFFFF"/>
                </a:solidFill>
                <a:latin typeface="Lucida Sans Unicode"/>
                <a:cs typeface="Lucida Sans Unicode"/>
              </a:rPr>
              <a:t>cash</a:t>
            </a:r>
            <a:r>
              <a:rPr sz="2100" spc="-150" dirty="0">
                <a:solidFill>
                  <a:srgbClr val="FFFFFF"/>
                </a:solidFill>
                <a:latin typeface="Lucida Sans Unicode"/>
                <a:cs typeface="Lucida Sans Unicode"/>
              </a:rPr>
              <a:t> </a:t>
            </a:r>
            <a:r>
              <a:rPr sz="2100" spc="10" dirty="0">
                <a:solidFill>
                  <a:srgbClr val="FFFFFF"/>
                </a:solidFill>
                <a:latin typeface="Lucida Sans Unicode"/>
                <a:cs typeface="Lucida Sans Unicode"/>
              </a:rPr>
              <a:t>deposits</a:t>
            </a:r>
            <a:endParaRPr sz="2100">
              <a:latin typeface="Lucida Sans Unicode"/>
              <a:cs typeface="Lucida Sans Unicode"/>
            </a:endParaRPr>
          </a:p>
        </p:txBody>
      </p:sp>
      <p:pic>
        <p:nvPicPr>
          <p:cNvPr id="8" name="object 8"/>
          <p:cNvPicPr/>
          <p:nvPr/>
        </p:nvPicPr>
        <p:blipFill>
          <a:blip r:embed="rId3" cstate="print"/>
          <a:stretch>
            <a:fillRect/>
          </a:stretch>
        </p:blipFill>
        <p:spPr>
          <a:xfrm>
            <a:off x="3400818" y="1156299"/>
            <a:ext cx="2514599" cy="990599"/>
          </a:xfrm>
          <a:prstGeom prst="rect">
            <a:avLst/>
          </a:prstGeom>
        </p:spPr>
      </p:pic>
      <p:pic>
        <p:nvPicPr>
          <p:cNvPr id="9" name="object 9"/>
          <p:cNvPicPr/>
          <p:nvPr/>
        </p:nvPicPr>
        <p:blipFill>
          <a:blip r:embed="rId4" cstate="print"/>
          <a:stretch>
            <a:fillRect/>
          </a:stretch>
        </p:blipFill>
        <p:spPr>
          <a:xfrm>
            <a:off x="3071113" y="3699424"/>
            <a:ext cx="2847974" cy="1095374"/>
          </a:xfrm>
          <a:prstGeom prst="rect">
            <a:avLst/>
          </a:prstGeom>
        </p:spPr>
      </p:pic>
      <p:sp>
        <p:nvSpPr>
          <p:cNvPr id="10" name="object 10"/>
          <p:cNvSpPr txBox="1">
            <a:spLocks noGrp="1"/>
          </p:cNvSpPr>
          <p:nvPr>
            <p:ph type="title"/>
          </p:nvPr>
        </p:nvSpPr>
        <p:spPr>
          <a:xfrm>
            <a:off x="838200" y="398494"/>
            <a:ext cx="10363200" cy="628377"/>
          </a:xfrm>
          <a:prstGeom prst="rect">
            <a:avLst/>
          </a:prstGeom>
        </p:spPr>
        <p:txBody>
          <a:bodyPr vert="horz" wrap="square" lIns="0" tIns="12700" rIns="0" bIns="0" rtlCol="0">
            <a:spAutoFit/>
          </a:bodyPr>
          <a:lstStyle/>
          <a:p>
            <a:pPr marL="12700" algn="ctr">
              <a:lnSpc>
                <a:spcPct val="100000"/>
              </a:lnSpc>
              <a:spcBef>
                <a:spcPts val="100"/>
              </a:spcBef>
            </a:pPr>
            <a:r>
              <a:rPr lang="en-US" sz="4000" kern="1200" spc="5" dirty="0" smtClean="0">
                <a:solidFill>
                  <a:srgbClr val="FFFFFF"/>
                </a:solidFill>
                <a:latin typeface="Georgia"/>
                <a:ea typeface="+mn-ea"/>
                <a:cs typeface="Georgia"/>
              </a:rPr>
              <a:t>Real-World</a:t>
            </a:r>
            <a:r>
              <a:rPr sz="3400" spc="-365" smtClean="0">
                <a:solidFill>
                  <a:srgbClr val="FFFFFF"/>
                </a:solidFill>
              </a:rPr>
              <a:t> </a:t>
            </a:r>
            <a:r>
              <a:rPr sz="3400" spc="-280" dirty="0">
                <a:solidFill>
                  <a:srgbClr val="FFFFFF"/>
                </a:solidFill>
              </a:rPr>
              <a:t>A</a:t>
            </a:r>
            <a:r>
              <a:rPr sz="3400" spc="-190" dirty="0">
                <a:solidFill>
                  <a:srgbClr val="FFFFFF"/>
                </a:solidFill>
              </a:rPr>
              <a:t>pp</a:t>
            </a:r>
            <a:r>
              <a:rPr sz="3400" spc="-110" dirty="0">
                <a:solidFill>
                  <a:srgbClr val="FFFFFF"/>
                </a:solidFill>
              </a:rPr>
              <a:t>l</a:t>
            </a:r>
            <a:r>
              <a:rPr sz="3400" spc="-180" dirty="0">
                <a:solidFill>
                  <a:srgbClr val="FFFFFF"/>
                </a:solidFill>
              </a:rPr>
              <a:t>i</a:t>
            </a:r>
            <a:r>
              <a:rPr sz="3400" spc="-120" dirty="0">
                <a:solidFill>
                  <a:srgbClr val="FFFFFF"/>
                </a:solidFill>
              </a:rPr>
              <a:t>c</a:t>
            </a:r>
            <a:r>
              <a:rPr sz="3400" spc="-350" dirty="0">
                <a:solidFill>
                  <a:srgbClr val="FFFFFF"/>
                </a:solidFill>
              </a:rPr>
              <a:t>a</a:t>
            </a:r>
            <a:r>
              <a:rPr sz="3400" spc="-135" dirty="0">
                <a:solidFill>
                  <a:srgbClr val="FFFFFF"/>
                </a:solidFill>
              </a:rPr>
              <a:t>t</a:t>
            </a:r>
            <a:r>
              <a:rPr sz="3400" spc="-180" dirty="0">
                <a:solidFill>
                  <a:srgbClr val="FFFFFF"/>
                </a:solidFill>
              </a:rPr>
              <a:t>i</a:t>
            </a:r>
            <a:r>
              <a:rPr sz="3400" spc="-215" dirty="0">
                <a:solidFill>
                  <a:srgbClr val="FFFFFF"/>
                </a:solidFill>
              </a:rPr>
              <a:t>o</a:t>
            </a:r>
            <a:r>
              <a:rPr sz="3400" spc="-285" dirty="0">
                <a:solidFill>
                  <a:srgbClr val="FFFFFF"/>
                </a:solidFill>
              </a:rPr>
              <a:t>n</a:t>
            </a:r>
            <a:r>
              <a:rPr sz="3400" spc="-330" dirty="0">
                <a:solidFill>
                  <a:srgbClr val="FFFFFF"/>
                </a:solidFill>
              </a:rPr>
              <a:t>s</a:t>
            </a:r>
            <a:endParaRPr sz="3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259428"/>
            <a:ext cx="9372600" cy="628377"/>
          </a:xfrm>
          <a:prstGeom prst="rect">
            <a:avLst/>
          </a:prstGeom>
        </p:spPr>
        <p:txBody>
          <a:bodyPr vert="horz" wrap="square" lIns="0" tIns="12700" rIns="0" bIns="0" rtlCol="0">
            <a:spAutoFit/>
          </a:bodyPr>
          <a:lstStyle/>
          <a:p>
            <a:pPr marL="12700" algn="ctr">
              <a:spcBef>
                <a:spcPts val="100"/>
              </a:spcBef>
            </a:pPr>
            <a:r>
              <a:rPr lang="en-US" sz="4000" kern="1200" spc="5" dirty="0" smtClean="0">
                <a:solidFill>
                  <a:srgbClr val="FFFFFF"/>
                </a:solidFill>
                <a:latin typeface="Georgia"/>
                <a:ea typeface="+mn-ea"/>
                <a:cs typeface="Georgia"/>
              </a:rPr>
              <a:t>Conclusion</a:t>
            </a:r>
            <a:endParaRPr lang="en-US" sz="4000" kern="1200" spc="5" dirty="0">
              <a:solidFill>
                <a:srgbClr val="FFFFFF"/>
              </a:solidFill>
              <a:latin typeface="Georgia"/>
              <a:ea typeface="+mn-ea"/>
              <a:cs typeface="Georgia"/>
            </a:endParaRPr>
          </a:p>
        </p:txBody>
      </p:sp>
      <p:pic>
        <p:nvPicPr>
          <p:cNvPr id="3" name="object 3"/>
          <p:cNvPicPr/>
          <p:nvPr/>
        </p:nvPicPr>
        <p:blipFill>
          <a:blip r:embed="rId2" cstate="print"/>
          <a:stretch>
            <a:fillRect/>
          </a:stretch>
        </p:blipFill>
        <p:spPr>
          <a:xfrm>
            <a:off x="872945" y="1310417"/>
            <a:ext cx="123825" cy="123824"/>
          </a:xfrm>
          <a:prstGeom prst="rect">
            <a:avLst/>
          </a:prstGeom>
        </p:spPr>
      </p:pic>
      <p:pic>
        <p:nvPicPr>
          <p:cNvPr id="4" name="object 4"/>
          <p:cNvPicPr/>
          <p:nvPr/>
        </p:nvPicPr>
        <p:blipFill>
          <a:blip r:embed="rId2" cstate="print"/>
          <a:stretch>
            <a:fillRect/>
          </a:stretch>
        </p:blipFill>
        <p:spPr>
          <a:xfrm>
            <a:off x="872945" y="3291617"/>
            <a:ext cx="123825" cy="123824"/>
          </a:xfrm>
          <a:prstGeom prst="rect">
            <a:avLst/>
          </a:prstGeom>
        </p:spPr>
      </p:pic>
      <p:pic>
        <p:nvPicPr>
          <p:cNvPr id="5" name="object 5"/>
          <p:cNvPicPr/>
          <p:nvPr/>
        </p:nvPicPr>
        <p:blipFill>
          <a:blip r:embed="rId3" cstate="print"/>
          <a:stretch>
            <a:fillRect/>
          </a:stretch>
        </p:blipFill>
        <p:spPr>
          <a:xfrm>
            <a:off x="853895" y="5244241"/>
            <a:ext cx="114300" cy="114299"/>
          </a:xfrm>
          <a:prstGeom prst="rect">
            <a:avLst/>
          </a:prstGeom>
        </p:spPr>
      </p:pic>
      <p:sp>
        <p:nvSpPr>
          <p:cNvPr id="6" name="object 6"/>
          <p:cNvSpPr txBox="1"/>
          <p:nvPr/>
        </p:nvSpPr>
        <p:spPr>
          <a:xfrm>
            <a:off x="1135726" y="1054505"/>
            <a:ext cx="11043285" cy="5354320"/>
          </a:xfrm>
          <a:prstGeom prst="rect">
            <a:avLst/>
          </a:prstGeom>
        </p:spPr>
        <p:txBody>
          <a:bodyPr vert="horz" wrap="square" lIns="0" tIns="12700" rIns="0" bIns="0" rtlCol="0">
            <a:spAutoFit/>
          </a:bodyPr>
          <a:lstStyle/>
          <a:p>
            <a:pPr marL="55244" marR="5080">
              <a:lnSpc>
                <a:spcPct val="116100"/>
              </a:lnSpc>
              <a:spcBef>
                <a:spcPts val="100"/>
              </a:spcBef>
            </a:pPr>
            <a:r>
              <a:rPr sz="2800" spc="-235" dirty="0">
                <a:solidFill>
                  <a:srgbClr val="FFFFFF"/>
                </a:solidFill>
                <a:latin typeface="Tahoma"/>
                <a:cs typeface="Tahoma"/>
              </a:rPr>
              <a:t>In</a:t>
            </a:r>
            <a:r>
              <a:rPr sz="2800" spc="-165" dirty="0">
                <a:solidFill>
                  <a:srgbClr val="FFFFFF"/>
                </a:solidFill>
                <a:latin typeface="Tahoma"/>
                <a:cs typeface="Tahoma"/>
              </a:rPr>
              <a:t> </a:t>
            </a:r>
            <a:r>
              <a:rPr sz="2800" spc="-30" dirty="0">
                <a:solidFill>
                  <a:srgbClr val="FFFFFF"/>
                </a:solidFill>
                <a:latin typeface="Tahoma"/>
                <a:cs typeface="Tahoma"/>
              </a:rPr>
              <a:t>this</a:t>
            </a:r>
            <a:r>
              <a:rPr sz="2800" spc="-160" dirty="0">
                <a:solidFill>
                  <a:srgbClr val="FFFFFF"/>
                </a:solidFill>
                <a:latin typeface="Tahoma"/>
                <a:cs typeface="Tahoma"/>
              </a:rPr>
              <a:t> </a:t>
            </a:r>
            <a:r>
              <a:rPr sz="2800" spc="-30" dirty="0">
                <a:solidFill>
                  <a:srgbClr val="FFFFFF"/>
                </a:solidFill>
                <a:latin typeface="Tahoma"/>
                <a:cs typeface="Tahoma"/>
              </a:rPr>
              <a:t>study,</a:t>
            </a:r>
            <a:r>
              <a:rPr sz="2800" spc="-160" dirty="0">
                <a:solidFill>
                  <a:srgbClr val="FFFFFF"/>
                </a:solidFill>
                <a:latin typeface="Tahoma"/>
                <a:cs typeface="Tahoma"/>
              </a:rPr>
              <a:t> we </a:t>
            </a:r>
            <a:r>
              <a:rPr sz="2800" spc="5" dirty="0">
                <a:solidFill>
                  <a:srgbClr val="FFFFFF"/>
                </a:solidFill>
                <a:latin typeface="Tahoma"/>
                <a:cs typeface="Tahoma"/>
              </a:rPr>
              <a:t>developed</a:t>
            </a:r>
            <a:r>
              <a:rPr sz="2800" spc="-160" dirty="0">
                <a:solidFill>
                  <a:srgbClr val="FFFFFF"/>
                </a:solidFill>
                <a:latin typeface="Tahoma"/>
                <a:cs typeface="Tahoma"/>
              </a:rPr>
              <a:t> </a:t>
            </a:r>
            <a:r>
              <a:rPr sz="2800" spc="-15" dirty="0">
                <a:solidFill>
                  <a:srgbClr val="FFFFFF"/>
                </a:solidFill>
                <a:latin typeface="Tahoma"/>
                <a:cs typeface="Tahoma"/>
              </a:rPr>
              <a:t>models</a:t>
            </a:r>
            <a:r>
              <a:rPr sz="2800" spc="-165" dirty="0">
                <a:solidFill>
                  <a:srgbClr val="FFFFFF"/>
                </a:solidFill>
                <a:latin typeface="Tahoma"/>
                <a:cs typeface="Tahoma"/>
              </a:rPr>
              <a:t> </a:t>
            </a:r>
            <a:r>
              <a:rPr sz="2800" spc="-20" dirty="0">
                <a:solidFill>
                  <a:srgbClr val="FFFFFF"/>
                </a:solidFill>
                <a:latin typeface="Tahoma"/>
                <a:cs typeface="Tahoma"/>
              </a:rPr>
              <a:t>based</a:t>
            </a:r>
            <a:r>
              <a:rPr sz="2800" spc="-160" dirty="0">
                <a:solidFill>
                  <a:srgbClr val="FFFFFF"/>
                </a:solidFill>
                <a:latin typeface="Tahoma"/>
                <a:cs typeface="Tahoma"/>
              </a:rPr>
              <a:t> </a:t>
            </a:r>
            <a:r>
              <a:rPr sz="2800" spc="-5" dirty="0">
                <a:solidFill>
                  <a:srgbClr val="FFFFFF"/>
                </a:solidFill>
                <a:latin typeface="Tahoma"/>
                <a:cs typeface="Tahoma"/>
              </a:rPr>
              <a:t>on</a:t>
            </a:r>
            <a:r>
              <a:rPr sz="2800" spc="-160" dirty="0">
                <a:solidFill>
                  <a:srgbClr val="FFFFFF"/>
                </a:solidFill>
                <a:latin typeface="Tahoma"/>
                <a:cs typeface="Tahoma"/>
              </a:rPr>
              <a:t> </a:t>
            </a:r>
            <a:r>
              <a:rPr sz="2800" spc="5" dirty="0">
                <a:solidFill>
                  <a:srgbClr val="FFFFFF"/>
                </a:solidFill>
                <a:latin typeface="Tahoma"/>
                <a:cs typeface="Tahoma"/>
              </a:rPr>
              <a:t>deep</a:t>
            </a:r>
            <a:r>
              <a:rPr sz="2800" spc="-160" dirty="0">
                <a:solidFill>
                  <a:srgbClr val="FFFFFF"/>
                </a:solidFill>
                <a:latin typeface="Tahoma"/>
                <a:cs typeface="Tahoma"/>
              </a:rPr>
              <a:t> </a:t>
            </a:r>
            <a:r>
              <a:rPr sz="2800" spc="-55" dirty="0">
                <a:solidFill>
                  <a:srgbClr val="FFFFFF"/>
                </a:solidFill>
                <a:latin typeface="Tahoma"/>
                <a:cs typeface="Tahoma"/>
              </a:rPr>
              <a:t>learning</a:t>
            </a:r>
            <a:r>
              <a:rPr sz="2800" spc="-160" dirty="0">
                <a:solidFill>
                  <a:srgbClr val="FFFFFF"/>
                </a:solidFill>
                <a:latin typeface="Tahoma"/>
                <a:cs typeface="Tahoma"/>
              </a:rPr>
              <a:t> </a:t>
            </a:r>
            <a:r>
              <a:rPr sz="2800" spc="-30" dirty="0">
                <a:solidFill>
                  <a:srgbClr val="FFFFFF"/>
                </a:solidFill>
                <a:latin typeface="Tahoma"/>
                <a:cs typeface="Tahoma"/>
              </a:rPr>
              <a:t>and </a:t>
            </a:r>
            <a:r>
              <a:rPr sz="2800" spc="-805" dirty="0">
                <a:solidFill>
                  <a:srgbClr val="FFFFFF"/>
                </a:solidFill>
                <a:latin typeface="Tahoma"/>
                <a:cs typeface="Tahoma"/>
              </a:rPr>
              <a:t> </a:t>
            </a:r>
            <a:r>
              <a:rPr sz="2800" spc="-70" dirty="0">
                <a:solidFill>
                  <a:srgbClr val="FFFFFF"/>
                </a:solidFill>
                <a:latin typeface="Tahoma"/>
                <a:cs typeface="Tahoma"/>
              </a:rPr>
              <a:t>m</a:t>
            </a:r>
            <a:r>
              <a:rPr sz="2800" spc="-95" dirty="0">
                <a:solidFill>
                  <a:srgbClr val="FFFFFF"/>
                </a:solidFill>
                <a:latin typeface="Tahoma"/>
                <a:cs typeface="Tahoma"/>
              </a:rPr>
              <a:t>a</a:t>
            </a:r>
            <a:r>
              <a:rPr sz="2800" spc="70" dirty="0">
                <a:solidFill>
                  <a:srgbClr val="FFFFFF"/>
                </a:solidFill>
                <a:latin typeface="Tahoma"/>
                <a:cs typeface="Tahoma"/>
              </a:rPr>
              <a:t>c</a:t>
            </a:r>
            <a:r>
              <a:rPr sz="2800" spc="-35" dirty="0">
                <a:solidFill>
                  <a:srgbClr val="FFFFFF"/>
                </a:solidFill>
                <a:latin typeface="Tahoma"/>
                <a:cs typeface="Tahoma"/>
              </a:rPr>
              <a:t>hin</a:t>
            </a:r>
            <a:r>
              <a:rPr sz="2800" spc="-25" dirty="0">
                <a:solidFill>
                  <a:srgbClr val="FFFFFF"/>
                </a:solidFill>
                <a:latin typeface="Tahoma"/>
                <a:cs typeface="Tahoma"/>
              </a:rPr>
              <a:t>e</a:t>
            </a:r>
            <a:r>
              <a:rPr sz="2800" spc="-165" dirty="0">
                <a:solidFill>
                  <a:srgbClr val="FFFFFF"/>
                </a:solidFill>
                <a:latin typeface="Tahoma"/>
                <a:cs typeface="Tahoma"/>
              </a:rPr>
              <a:t> </a:t>
            </a:r>
            <a:r>
              <a:rPr sz="2800" spc="20" dirty="0">
                <a:solidFill>
                  <a:srgbClr val="FFFFFF"/>
                </a:solidFill>
                <a:latin typeface="Tahoma"/>
                <a:cs typeface="Tahoma"/>
              </a:rPr>
              <a:t>l</a:t>
            </a:r>
            <a:r>
              <a:rPr sz="2800" spc="-30" dirty="0">
                <a:solidFill>
                  <a:srgbClr val="FFFFFF"/>
                </a:solidFill>
                <a:latin typeface="Tahoma"/>
                <a:cs typeface="Tahoma"/>
              </a:rPr>
              <a:t>e</a:t>
            </a:r>
            <a:r>
              <a:rPr sz="2800" spc="-95" dirty="0">
                <a:solidFill>
                  <a:srgbClr val="FFFFFF"/>
                </a:solidFill>
                <a:latin typeface="Tahoma"/>
                <a:cs typeface="Tahoma"/>
              </a:rPr>
              <a:t>a</a:t>
            </a:r>
            <a:r>
              <a:rPr sz="2800" spc="-40" dirty="0">
                <a:solidFill>
                  <a:srgbClr val="FFFFFF"/>
                </a:solidFill>
                <a:latin typeface="Tahoma"/>
                <a:cs typeface="Tahoma"/>
              </a:rPr>
              <a:t>r</a:t>
            </a:r>
            <a:r>
              <a:rPr sz="2800" spc="-35" dirty="0">
                <a:solidFill>
                  <a:srgbClr val="FFFFFF"/>
                </a:solidFill>
                <a:latin typeface="Tahoma"/>
                <a:cs typeface="Tahoma"/>
              </a:rPr>
              <a:t>nin</a:t>
            </a:r>
            <a:r>
              <a:rPr sz="2800" spc="-195" dirty="0">
                <a:solidFill>
                  <a:srgbClr val="FFFFFF"/>
                </a:solidFill>
                <a:latin typeface="Tahoma"/>
                <a:cs typeface="Tahoma"/>
              </a:rPr>
              <a:t>g</a:t>
            </a:r>
            <a:r>
              <a:rPr sz="2800" spc="-165" dirty="0">
                <a:solidFill>
                  <a:srgbClr val="FFFFFF"/>
                </a:solidFill>
                <a:latin typeface="Tahoma"/>
                <a:cs typeface="Tahoma"/>
              </a:rPr>
              <a:t> </a:t>
            </a:r>
            <a:r>
              <a:rPr sz="2800" spc="-70" dirty="0">
                <a:solidFill>
                  <a:srgbClr val="FFFFFF"/>
                </a:solidFill>
                <a:latin typeface="Tahoma"/>
                <a:cs typeface="Tahoma"/>
              </a:rPr>
              <a:t>m</a:t>
            </a:r>
            <a:r>
              <a:rPr sz="2800" spc="-30" dirty="0">
                <a:solidFill>
                  <a:srgbClr val="FFFFFF"/>
                </a:solidFill>
                <a:latin typeface="Tahoma"/>
                <a:cs typeface="Tahoma"/>
              </a:rPr>
              <a:t>e</a:t>
            </a:r>
            <a:r>
              <a:rPr sz="2800" dirty="0">
                <a:solidFill>
                  <a:srgbClr val="FFFFFF"/>
                </a:solidFill>
                <a:latin typeface="Tahoma"/>
                <a:cs typeface="Tahoma"/>
              </a:rPr>
              <a:t>t</a:t>
            </a:r>
            <a:r>
              <a:rPr sz="2800" spc="-35" dirty="0">
                <a:solidFill>
                  <a:srgbClr val="FFFFFF"/>
                </a:solidFill>
                <a:latin typeface="Tahoma"/>
                <a:cs typeface="Tahoma"/>
              </a:rPr>
              <a:t>h</a:t>
            </a:r>
            <a:r>
              <a:rPr sz="2800" spc="15" dirty="0">
                <a:solidFill>
                  <a:srgbClr val="FFFFFF"/>
                </a:solidFill>
                <a:latin typeface="Tahoma"/>
                <a:cs typeface="Tahoma"/>
              </a:rPr>
              <a:t>o</a:t>
            </a:r>
            <a:r>
              <a:rPr sz="2800" spc="40" dirty="0">
                <a:solidFill>
                  <a:srgbClr val="FFFFFF"/>
                </a:solidFill>
                <a:latin typeface="Tahoma"/>
                <a:cs typeface="Tahoma"/>
              </a:rPr>
              <a:t>d</a:t>
            </a:r>
            <a:r>
              <a:rPr sz="2800" spc="-55" dirty="0">
                <a:solidFill>
                  <a:srgbClr val="FFFFFF"/>
                </a:solidFill>
                <a:latin typeface="Tahoma"/>
                <a:cs typeface="Tahoma"/>
              </a:rPr>
              <a:t>s</a:t>
            </a:r>
            <a:r>
              <a:rPr sz="2800" spc="-165" dirty="0">
                <a:solidFill>
                  <a:srgbClr val="FFFFFF"/>
                </a:solidFill>
                <a:latin typeface="Tahoma"/>
                <a:cs typeface="Tahoma"/>
              </a:rPr>
              <a:t> </a:t>
            </a:r>
            <a:r>
              <a:rPr sz="2800" spc="10" dirty="0">
                <a:solidFill>
                  <a:srgbClr val="FFFFFF"/>
                </a:solidFill>
                <a:latin typeface="Tahoma"/>
                <a:cs typeface="Tahoma"/>
              </a:rPr>
              <a:t>f</a:t>
            </a:r>
            <a:r>
              <a:rPr sz="2800" spc="15" dirty="0">
                <a:solidFill>
                  <a:srgbClr val="FFFFFF"/>
                </a:solidFill>
                <a:latin typeface="Tahoma"/>
                <a:cs typeface="Tahoma"/>
              </a:rPr>
              <a:t>o</a:t>
            </a:r>
            <a:r>
              <a:rPr sz="2800" spc="-35" dirty="0">
                <a:solidFill>
                  <a:srgbClr val="FFFFFF"/>
                </a:solidFill>
                <a:latin typeface="Tahoma"/>
                <a:cs typeface="Tahoma"/>
              </a:rPr>
              <a:t>r</a:t>
            </a:r>
            <a:r>
              <a:rPr sz="2800" spc="-165" dirty="0">
                <a:solidFill>
                  <a:srgbClr val="FFFFFF"/>
                </a:solidFill>
                <a:latin typeface="Tahoma"/>
                <a:cs typeface="Tahoma"/>
              </a:rPr>
              <a:t> </a:t>
            </a:r>
            <a:r>
              <a:rPr sz="2800" spc="-35" dirty="0">
                <a:solidFill>
                  <a:srgbClr val="FFFFFF"/>
                </a:solidFill>
                <a:latin typeface="Tahoma"/>
                <a:cs typeface="Tahoma"/>
              </a:rPr>
              <a:t>h</a:t>
            </a:r>
            <a:r>
              <a:rPr sz="2800" spc="-95" dirty="0">
                <a:solidFill>
                  <a:srgbClr val="FFFFFF"/>
                </a:solidFill>
                <a:latin typeface="Tahoma"/>
                <a:cs typeface="Tahoma"/>
              </a:rPr>
              <a:t>a</a:t>
            </a:r>
            <a:r>
              <a:rPr sz="2800" spc="-35" dirty="0">
                <a:solidFill>
                  <a:srgbClr val="FFFFFF"/>
                </a:solidFill>
                <a:latin typeface="Tahoma"/>
                <a:cs typeface="Tahoma"/>
              </a:rPr>
              <a:t>n</a:t>
            </a:r>
            <a:r>
              <a:rPr sz="2800" spc="40" dirty="0">
                <a:solidFill>
                  <a:srgbClr val="FFFFFF"/>
                </a:solidFill>
                <a:latin typeface="Tahoma"/>
                <a:cs typeface="Tahoma"/>
              </a:rPr>
              <a:t>d</a:t>
            </a:r>
            <a:r>
              <a:rPr sz="2800" spc="-295" dirty="0">
                <a:solidFill>
                  <a:srgbClr val="FFFFFF"/>
                </a:solidFill>
                <a:latin typeface="Tahoma"/>
                <a:cs typeface="Tahoma"/>
              </a:rPr>
              <a:t>w</a:t>
            </a:r>
            <a:r>
              <a:rPr sz="2800" spc="-40" dirty="0">
                <a:solidFill>
                  <a:srgbClr val="FFFFFF"/>
                </a:solidFill>
                <a:latin typeface="Tahoma"/>
                <a:cs typeface="Tahoma"/>
              </a:rPr>
              <a:t>r</a:t>
            </a:r>
            <a:r>
              <a:rPr sz="2800" spc="-35" dirty="0">
                <a:solidFill>
                  <a:srgbClr val="FFFFFF"/>
                </a:solidFill>
                <a:latin typeface="Tahoma"/>
                <a:cs typeface="Tahoma"/>
              </a:rPr>
              <a:t>i</a:t>
            </a:r>
            <a:r>
              <a:rPr sz="2800" dirty="0">
                <a:solidFill>
                  <a:srgbClr val="FFFFFF"/>
                </a:solidFill>
                <a:latin typeface="Tahoma"/>
                <a:cs typeface="Tahoma"/>
              </a:rPr>
              <a:t>tt</a:t>
            </a:r>
            <a:r>
              <a:rPr sz="2800" spc="-30" dirty="0">
                <a:solidFill>
                  <a:srgbClr val="FFFFFF"/>
                </a:solidFill>
                <a:latin typeface="Tahoma"/>
                <a:cs typeface="Tahoma"/>
              </a:rPr>
              <a:t>en</a:t>
            </a:r>
            <a:r>
              <a:rPr sz="2800" spc="-165" dirty="0">
                <a:solidFill>
                  <a:srgbClr val="FFFFFF"/>
                </a:solidFill>
                <a:latin typeface="Tahoma"/>
                <a:cs typeface="Tahoma"/>
              </a:rPr>
              <a:t> </a:t>
            </a:r>
            <a:r>
              <a:rPr sz="2800" spc="40" dirty="0">
                <a:solidFill>
                  <a:srgbClr val="FFFFFF"/>
                </a:solidFill>
                <a:latin typeface="Tahoma"/>
                <a:cs typeface="Tahoma"/>
              </a:rPr>
              <a:t>d</a:t>
            </a:r>
            <a:r>
              <a:rPr sz="2800" spc="-35" dirty="0">
                <a:solidFill>
                  <a:srgbClr val="FFFFFF"/>
                </a:solidFill>
                <a:latin typeface="Tahoma"/>
                <a:cs typeface="Tahoma"/>
              </a:rPr>
              <a:t>i</a:t>
            </a:r>
            <a:r>
              <a:rPr sz="2800" spc="-200" dirty="0">
                <a:solidFill>
                  <a:srgbClr val="FFFFFF"/>
                </a:solidFill>
                <a:latin typeface="Tahoma"/>
                <a:cs typeface="Tahoma"/>
              </a:rPr>
              <a:t>g</a:t>
            </a:r>
            <a:r>
              <a:rPr sz="2800" spc="-35" dirty="0">
                <a:solidFill>
                  <a:srgbClr val="FFFFFF"/>
                </a:solidFill>
                <a:latin typeface="Tahoma"/>
                <a:cs typeface="Tahoma"/>
              </a:rPr>
              <a:t>i</a:t>
            </a:r>
            <a:r>
              <a:rPr sz="2800" spc="5" dirty="0">
                <a:solidFill>
                  <a:srgbClr val="FFFFFF"/>
                </a:solidFill>
                <a:latin typeface="Tahoma"/>
                <a:cs typeface="Tahoma"/>
              </a:rPr>
              <a:t>t</a:t>
            </a:r>
            <a:r>
              <a:rPr sz="2800" spc="-165" dirty="0">
                <a:solidFill>
                  <a:srgbClr val="FFFFFF"/>
                </a:solidFill>
                <a:latin typeface="Tahoma"/>
                <a:cs typeface="Tahoma"/>
              </a:rPr>
              <a:t> </a:t>
            </a:r>
            <a:r>
              <a:rPr sz="2800" spc="-40" dirty="0">
                <a:solidFill>
                  <a:srgbClr val="FFFFFF"/>
                </a:solidFill>
                <a:latin typeface="Tahoma"/>
                <a:cs typeface="Tahoma"/>
              </a:rPr>
              <a:t>r</a:t>
            </a:r>
            <a:r>
              <a:rPr sz="2800" spc="-30" dirty="0">
                <a:solidFill>
                  <a:srgbClr val="FFFFFF"/>
                </a:solidFill>
                <a:latin typeface="Tahoma"/>
                <a:cs typeface="Tahoma"/>
              </a:rPr>
              <a:t>e</a:t>
            </a:r>
            <a:r>
              <a:rPr sz="2800" spc="70" dirty="0">
                <a:solidFill>
                  <a:srgbClr val="FFFFFF"/>
                </a:solidFill>
                <a:latin typeface="Tahoma"/>
                <a:cs typeface="Tahoma"/>
              </a:rPr>
              <a:t>c</a:t>
            </a:r>
            <a:r>
              <a:rPr sz="2800" spc="15" dirty="0">
                <a:solidFill>
                  <a:srgbClr val="FFFFFF"/>
                </a:solidFill>
                <a:latin typeface="Tahoma"/>
                <a:cs typeface="Tahoma"/>
              </a:rPr>
              <a:t>o</a:t>
            </a:r>
            <a:r>
              <a:rPr sz="2800" spc="-200" dirty="0">
                <a:solidFill>
                  <a:srgbClr val="FFFFFF"/>
                </a:solidFill>
                <a:latin typeface="Tahoma"/>
                <a:cs typeface="Tahoma"/>
              </a:rPr>
              <a:t>g</a:t>
            </a:r>
            <a:r>
              <a:rPr sz="2800" spc="-35" dirty="0">
                <a:solidFill>
                  <a:srgbClr val="FFFFFF"/>
                </a:solidFill>
                <a:latin typeface="Tahoma"/>
                <a:cs typeface="Tahoma"/>
              </a:rPr>
              <a:t>ni</a:t>
            </a:r>
            <a:r>
              <a:rPr sz="2800" dirty="0">
                <a:solidFill>
                  <a:srgbClr val="FFFFFF"/>
                </a:solidFill>
                <a:latin typeface="Tahoma"/>
                <a:cs typeface="Tahoma"/>
              </a:rPr>
              <a:t>t</a:t>
            </a:r>
            <a:r>
              <a:rPr sz="2800" spc="-35" dirty="0">
                <a:solidFill>
                  <a:srgbClr val="FFFFFF"/>
                </a:solidFill>
                <a:latin typeface="Tahoma"/>
                <a:cs typeface="Tahoma"/>
              </a:rPr>
              <a:t>i</a:t>
            </a:r>
            <a:r>
              <a:rPr sz="2800" spc="15" dirty="0">
                <a:solidFill>
                  <a:srgbClr val="FFFFFF"/>
                </a:solidFill>
                <a:latin typeface="Tahoma"/>
                <a:cs typeface="Tahoma"/>
              </a:rPr>
              <a:t>o</a:t>
            </a:r>
            <a:r>
              <a:rPr sz="2800" spc="-20" dirty="0">
                <a:solidFill>
                  <a:srgbClr val="FFFFFF"/>
                </a:solidFill>
                <a:latin typeface="Tahoma"/>
                <a:cs typeface="Tahoma"/>
              </a:rPr>
              <a:t>n  </a:t>
            </a:r>
            <a:r>
              <a:rPr sz="2800" spc="-55" dirty="0">
                <a:solidFill>
                  <a:srgbClr val="FFFFFF"/>
                </a:solidFill>
                <a:latin typeface="Tahoma"/>
                <a:cs typeface="Tahoma"/>
              </a:rPr>
              <a:t>u</a:t>
            </a:r>
            <a:r>
              <a:rPr sz="2800" spc="-60" dirty="0">
                <a:solidFill>
                  <a:srgbClr val="FFFFFF"/>
                </a:solidFill>
                <a:latin typeface="Tahoma"/>
                <a:cs typeface="Tahoma"/>
              </a:rPr>
              <a:t>s</a:t>
            </a:r>
            <a:r>
              <a:rPr sz="2800" spc="-35" dirty="0">
                <a:solidFill>
                  <a:srgbClr val="FFFFFF"/>
                </a:solidFill>
                <a:latin typeface="Tahoma"/>
                <a:cs typeface="Tahoma"/>
              </a:rPr>
              <a:t>in</a:t>
            </a:r>
            <a:r>
              <a:rPr sz="2800" spc="-195" dirty="0">
                <a:solidFill>
                  <a:srgbClr val="FFFFFF"/>
                </a:solidFill>
                <a:latin typeface="Tahoma"/>
                <a:cs typeface="Tahoma"/>
              </a:rPr>
              <a:t>g</a:t>
            </a:r>
            <a:r>
              <a:rPr sz="2800" spc="-165" dirty="0">
                <a:solidFill>
                  <a:srgbClr val="FFFFFF"/>
                </a:solidFill>
                <a:latin typeface="Tahoma"/>
                <a:cs typeface="Tahoma"/>
              </a:rPr>
              <a:t> </a:t>
            </a:r>
            <a:r>
              <a:rPr sz="2800" spc="-70" dirty="0">
                <a:solidFill>
                  <a:srgbClr val="FFFFFF"/>
                </a:solidFill>
                <a:latin typeface="Tahoma"/>
                <a:cs typeface="Tahoma"/>
              </a:rPr>
              <a:t>m</a:t>
            </a:r>
            <a:r>
              <a:rPr sz="2800" spc="-35" dirty="0">
                <a:solidFill>
                  <a:srgbClr val="FFFFFF"/>
                </a:solidFill>
                <a:latin typeface="Tahoma"/>
                <a:cs typeface="Tahoma"/>
              </a:rPr>
              <a:t>ni</a:t>
            </a:r>
            <a:r>
              <a:rPr sz="2800" spc="-60" dirty="0">
                <a:solidFill>
                  <a:srgbClr val="FFFFFF"/>
                </a:solidFill>
                <a:latin typeface="Tahoma"/>
                <a:cs typeface="Tahoma"/>
              </a:rPr>
              <a:t>s</a:t>
            </a:r>
            <a:r>
              <a:rPr sz="2800" spc="5" dirty="0">
                <a:solidFill>
                  <a:srgbClr val="FFFFFF"/>
                </a:solidFill>
                <a:latin typeface="Tahoma"/>
                <a:cs typeface="Tahoma"/>
              </a:rPr>
              <a:t>t</a:t>
            </a:r>
            <a:r>
              <a:rPr sz="2800" spc="-165" dirty="0">
                <a:solidFill>
                  <a:srgbClr val="FFFFFF"/>
                </a:solidFill>
                <a:latin typeface="Tahoma"/>
                <a:cs typeface="Tahoma"/>
              </a:rPr>
              <a:t> </a:t>
            </a:r>
            <a:r>
              <a:rPr sz="2800" spc="40" dirty="0">
                <a:solidFill>
                  <a:srgbClr val="FFFFFF"/>
                </a:solidFill>
                <a:latin typeface="Tahoma"/>
                <a:cs typeface="Tahoma"/>
              </a:rPr>
              <a:t>d</a:t>
            </a:r>
            <a:r>
              <a:rPr sz="2800" spc="-95" dirty="0">
                <a:solidFill>
                  <a:srgbClr val="FFFFFF"/>
                </a:solidFill>
                <a:latin typeface="Tahoma"/>
                <a:cs typeface="Tahoma"/>
              </a:rPr>
              <a:t>a</a:t>
            </a:r>
            <a:r>
              <a:rPr sz="2800" dirty="0">
                <a:solidFill>
                  <a:srgbClr val="FFFFFF"/>
                </a:solidFill>
                <a:latin typeface="Tahoma"/>
                <a:cs typeface="Tahoma"/>
              </a:rPr>
              <a:t>t</a:t>
            </a:r>
            <a:r>
              <a:rPr sz="2800" spc="-95" dirty="0">
                <a:solidFill>
                  <a:srgbClr val="FFFFFF"/>
                </a:solidFill>
                <a:latin typeface="Tahoma"/>
                <a:cs typeface="Tahoma"/>
              </a:rPr>
              <a:t>a</a:t>
            </a:r>
            <a:r>
              <a:rPr sz="2800" spc="-60" dirty="0">
                <a:solidFill>
                  <a:srgbClr val="FFFFFF"/>
                </a:solidFill>
                <a:latin typeface="Tahoma"/>
                <a:cs typeface="Tahoma"/>
              </a:rPr>
              <a:t>s</a:t>
            </a:r>
            <a:r>
              <a:rPr sz="2800" spc="-30" dirty="0">
                <a:solidFill>
                  <a:srgbClr val="FFFFFF"/>
                </a:solidFill>
                <a:latin typeface="Tahoma"/>
                <a:cs typeface="Tahoma"/>
              </a:rPr>
              <a:t>e</a:t>
            </a:r>
            <a:r>
              <a:rPr sz="2800" dirty="0">
                <a:solidFill>
                  <a:srgbClr val="FFFFFF"/>
                </a:solidFill>
                <a:latin typeface="Tahoma"/>
                <a:cs typeface="Tahoma"/>
              </a:rPr>
              <a:t>t</a:t>
            </a:r>
            <a:r>
              <a:rPr sz="2800" spc="-60" dirty="0">
                <a:solidFill>
                  <a:srgbClr val="FFFFFF"/>
                </a:solidFill>
                <a:latin typeface="Tahoma"/>
                <a:cs typeface="Tahoma"/>
              </a:rPr>
              <a:t>s</a:t>
            </a:r>
            <a:r>
              <a:rPr sz="2800" spc="-105" dirty="0">
                <a:solidFill>
                  <a:srgbClr val="FFFFFF"/>
                </a:solidFill>
                <a:latin typeface="Tahoma"/>
                <a:cs typeface="Tahoma"/>
              </a:rPr>
              <a:t>.</a:t>
            </a:r>
            <a:endParaRPr sz="2800">
              <a:latin typeface="Tahoma"/>
              <a:cs typeface="Tahoma"/>
            </a:endParaRPr>
          </a:p>
          <a:p>
            <a:pPr>
              <a:lnSpc>
                <a:spcPct val="100000"/>
              </a:lnSpc>
              <a:spcBef>
                <a:spcPts val="35"/>
              </a:spcBef>
            </a:pPr>
            <a:endParaRPr sz="3200">
              <a:latin typeface="Tahoma"/>
              <a:cs typeface="Tahoma"/>
            </a:endParaRPr>
          </a:p>
          <a:p>
            <a:pPr marL="55244" marR="6350">
              <a:lnSpc>
                <a:spcPct val="116100"/>
              </a:lnSpc>
            </a:pPr>
            <a:r>
              <a:rPr sz="2800" spc="85" dirty="0">
                <a:solidFill>
                  <a:srgbClr val="FFFFFF"/>
                </a:solidFill>
                <a:latin typeface="Tahoma"/>
                <a:cs typeface="Tahoma"/>
              </a:rPr>
              <a:t>C</a:t>
            </a:r>
            <a:r>
              <a:rPr sz="2800" spc="15" dirty="0">
                <a:solidFill>
                  <a:srgbClr val="FFFFFF"/>
                </a:solidFill>
                <a:latin typeface="Tahoma"/>
                <a:cs typeface="Tahoma"/>
              </a:rPr>
              <a:t>o</a:t>
            </a:r>
            <a:r>
              <a:rPr sz="2800" spc="-35" dirty="0">
                <a:solidFill>
                  <a:srgbClr val="FFFFFF"/>
                </a:solidFill>
                <a:latin typeface="Tahoma"/>
                <a:cs typeface="Tahoma"/>
              </a:rPr>
              <a:t>n</a:t>
            </a:r>
            <a:r>
              <a:rPr sz="2800" spc="-5" dirty="0">
                <a:solidFill>
                  <a:srgbClr val="FFFFFF"/>
                </a:solidFill>
                <a:latin typeface="Tahoma"/>
                <a:cs typeface="Tahoma"/>
              </a:rPr>
              <a:t>v</a:t>
            </a:r>
            <a:r>
              <a:rPr sz="2800" spc="15" dirty="0">
                <a:solidFill>
                  <a:srgbClr val="FFFFFF"/>
                </a:solidFill>
                <a:latin typeface="Tahoma"/>
                <a:cs typeface="Tahoma"/>
              </a:rPr>
              <a:t>o</a:t>
            </a:r>
            <a:r>
              <a:rPr sz="2800" spc="20" dirty="0">
                <a:solidFill>
                  <a:srgbClr val="FFFFFF"/>
                </a:solidFill>
                <a:latin typeface="Tahoma"/>
                <a:cs typeface="Tahoma"/>
              </a:rPr>
              <a:t>l</a:t>
            </a:r>
            <a:r>
              <a:rPr sz="2800" spc="-55" dirty="0">
                <a:solidFill>
                  <a:srgbClr val="FFFFFF"/>
                </a:solidFill>
                <a:latin typeface="Tahoma"/>
                <a:cs typeface="Tahoma"/>
              </a:rPr>
              <a:t>u</a:t>
            </a:r>
            <a:r>
              <a:rPr sz="2800" dirty="0">
                <a:solidFill>
                  <a:srgbClr val="FFFFFF"/>
                </a:solidFill>
                <a:latin typeface="Tahoma"/>
                <a:cs typeface="Tahoma"/>
              </a:rPr>
              <a:t>t</a:t>
            </a:r>
            <a:r>
              <a:rPr sz="2800" spc="-35" dirty="0">
                <a:solidFill>
                  <a:srgbClr val="FFFFFF"/>
                </a:solidFill>
                <a:latin typeface="Tahoma"/>
                <a:cs typeface="Tahoma"/>
              </a:rPr>
              <a:t>i</a:t>
            </a:r>
            <a:r>
              <a:rPr sz="2800" spc="15" dirty="0">
                <a:solidFill>
                  <a:srgbClr val="FFFFFF"/>
                </a:solidFill>
                <a:latin typeface="Tahoma"/>
                <a:cs typeface="Tahoma"/>
              </a:rPr>
              <a:t>o</a:t>
            </a:r>
            <a:r>
              <a:rPr sz="2800" spc="-35" dirty="0">
                <a:solidFill>
                  <a:srgbClr val="FFFFFF"/>
                </a:solidFill>
                <a:latin typeface="Tahoma"/>
                <a:cs typeface="Tahoma"/>
              </a:rPr>
              <a:t>n</a:t>
            </a:r>
            <a:r>
              <a:rPr sz="2800" spc="-95" dirty="0">
                <a:solidFill>
                  <a:srgbClr val="FFFFFF"/>
                </a:solidFill>
                <a:latin typeface="Tahoma"/>
                <a:cs typeface="Tahoma"/>
              </a:rPr>
              <a:t>a</a:t>
            </a:r>
            <a:r>
              <a:rPr sz="2800" spc="20" dirty="0">
                <a:solidFill>
                  <a:srgbClr val="FFFFFF"/>
                </a:solidFill>
                <a:latin typeface="Tahoma"/>
                <a:cs typeface="Tahoma"/>
              </a:rPr>
              <a:t>l</a:t>
            </a:r>
            <a:r>
              <a:rPr sz="2800" spc="-165" dirty="0">
                <a:solidFill>
                  <a:srgbClr val="FFFFFF"/>
                </a:solidFill>
                <a:latin typeface="Tahoma"/>
                <a:cs typeface="Tahoma"/>
              </a:rPr>
              <a:t> </a:t>
            </a:r>
            <a:r>
              <a:rPr sz="2800" spc="-35" dirty="0">
                <a:solidFill>
                  <a:srgbClr val="FFFFFF"/>
                </a:solidFill>
                <a:latin typeface="Tahoma"/>
                <a:cs typeface="Tahoma"/>
              </a:rPr>
              <a:t>n</a:t>
            </a:r>
            <a:r>
              <a:rPr sz="2800" spc="-30" dirty="0">
                <a:solidFill>
                  <a:srgbClr val="FFFFFF"/>
                </a:solidFill>
                <a:latin typeface="Tahoma"/>
                <a:cs typeface="Tahoma"/>
              </a:rPr>
              <a:t>e</a:t>
            </a:r>
            <a:r>
              <a:rPr sz="2800" spc="-55" dirty="0">
                <a:solidFill>
                  <a:srgbClr val="FFFFFF"/>
                </a:solidFill>
                <a:latin typeface="Tahoma"/>
                <a:cs typeface="Tahoma"/>
              </a:rPr>
              <a:t>u</a:t>
            </a:r>
            <a:r>
              <a:rPr sz="2800" spc="-40" dirty="0">
                <a:solidFill>
                  <a:srgbClr val="FFFFFF"/>
                </a:solidFill>
                <a:latin typeface="Tahoma"/>
                <a:cs typeface="Tahoma"/>
              </a:rPr>
              <a:t>r</a:t>
            </a:r>
            <a:r>
              <a:rPr sz="2800" spc="-95" dirty="0">
                <a:solidFill>
                  <a:srgbClr val="FFFFFF"/>
                </a:solidFill>
                <a:latin typeface="Tahoma"/>
                <a:cs typeface="Tahoma"/>
              </a:rPr>
              <a:t>a</a:t>
            </a:r>
            <a:r>
              <a:rPr sz="2800" spc="20" dirty="0">
                <a:solidFill>
                  <a:srgbClr val="FFFFFF"/>
                </a:solidFill>
                <a:latin typeface="Tahoma"/>
                <a:cs typeface="Tahoma"/>
              </a:rPr>
              <a:t>l</a:t>
            </a:r>
            <a:r>
              <a:rPr sz="2800" spc="-165" dirty="0">
                <a:solidFill>
                  <a:srgbClr val="FFFFFF"/>
                </a:solidFill>
                <a:latin typeface="Tahoma"/>
                <a:cs typeface="Tahoma"/>
              </a:rPr>
              <a:t> </a:t>
            </a:r>
            <a:r>
              <a:rPr sz="2800" spc="-35" dirty="0">
                <a:solidFill>
                  <a:srgbClr val="FFFFFF"/>
                </a:solidFill>
                <a:latin typeface="Tahoma"/>
                <a:cs typeface="Tahoma"/>
              </a:rPr>
              <a:t>n</a:t>
            </a:r>
            <a:r>
              <a:rPr sz="2800" spc="-30" dirty="0">
                <a:solidFill>
                  <a:srgbClr val="FFFFFF"/>
                </a:solidFill>
                <a:latin typeface="Tahoma"/>
                <a:cs typeface="Tahoma"/>
              </a:rPr>
              <a:t>e</a:t>
            </a:r>
            <a:r>
              <a:rPr sz="2800" dirty="0">
                <a:solidFill>
                  <a:srgbClr val="FFFFFF"/>
                </a:solidFill>
                <a:latin typeface="Tahoma"/>
                <a:cs typeface="Tahoma"/>
              </a:rPr>
              <a:t>t</a:t>
            </a:r>
            <a:r>
              <a:rPr sz="2800" spc="-295" dirty="0">
                <a:solidFill>
                  <a:srgbClr val="FFFFFF"/>
                </a:solidFill>
                <a:latin typeface="Tahoma"/>
                <a:cs typeface="Tahoma"/>
              </a:rPr>
              <a:t>w</a:t>
            </a:r>
            <a:r>
              <a:rPr sz="2800" spc="15" dirty="0">
                <a:solidFill>
                  <a:srgbClr val="FFFFFF"/>
                </a:solidFill>
                <a:latin typeface="Tahoma"/>
                <a:cs typeface="Tahoma"/>
              </a:rPr>
              <a:t>o</a:t>
            </a:r>
            <a:r>
              <a:rPr sz="2800" spc="-40" dirty="0">
                <a:solidFill>
                  <a:srgbClr val="FFFFFF"/>
                </a:solidFill>
                <a:latin typeface="Tahoma"/>
                <a:cs typeface="Tahoma"/>
              </a:rPr>
              <a:t>r</a:t>
            </a:r>
            <a:r>
              <a:rPr sz="2800" spc="-180" dirty="0">
                <a:solidFill>
                  <a:srgbClr val="FFFFFF"/>
                </a:solidFill>
                <a:latin typeface="Tahoma"/>
                <a:cs typeface="Tahoma"/>
              </a:rPr>
              <a:t>k</a:t>
            </a:r>
            <a:r>
              <a:rPr sz="2800" spc="-55" dirty="0">
                <a:solidFill>
                  <a:srgbClr val="FFFFFF"/>
                </a:solidFill>
                <a:latin typeface="Tahoma"/>
                <a:cs typeface="Tahoma"/>
              </a:rPr>
              <a:t>s</a:t>
            </a:r>
            <a:r>
              <a:rPr sz="2800" spc="-165" dirty="0">
                <a:solidFill>
                  <a:srgbClr val="FFFFFF"/>
                </a:solidFill>
                <a:latin typeface="Tahoma"/>
                <a:cs typeface="Tahoma"/>
              </a:rPr>
              <a:t> </a:t>
            </a:r>
            <a:r>
              <a:rPr sz="2800" spc="-280" dirty="0">
                <a:solidFill>
                  <a:srgbClr val="FFFFFF"/>
                </a:solidFill>
                <a:latin typeface="Tahoma"/>
                <a:cs typeface="Tahoma"/>
              </a:rPr>
              <a:t>(</a:t>
            </a:r>
            <a:r>
              <a:rPr sz="2800" spc="70" dirty="0">
                <a:solidFill>
                  <a:srgbClr val="FFFFFF"/>
                </a:solidFill>
                <a:latin typeface="Tahoma"/>
                <a:cs typeface="Tahoma"/>
              </a:rPr>
              <a:t>c</a:t>
            </a:r>
            <a:r>
              <a:rPr sz="2800" spc="-35" dirty="0">
                <a:solidFill>
                  <a:srgbClr val="FFFFFF"/>
                </a:solidFill>
                <a:latin typeface="Tahoma"/>
                <a:cs typeface="Tahoma"/>
              </a:rPr>
              <a:t>nn</a:t>
            </a:r>
            <a:r>
              <a:rPr sz="2800" spc="-60" dirty="0">
                <a:solidFill>
                  <a:srgbClr val="FFFFFF"/>
                </a:solidFill>
                <a:latin typeface="Tahoma"/>
                <a:cs typeface="Tahoma"/>
              </a:rPr>
              <a:t>s</a:t>
            </a:r>
            <a:r>
              <a:rPr sz="2800" spc="-280" dirty="0">
                <a:solidFill>
                  <a:srgbClr val="FFFFFF"/>
                </a:solidFill>
                <a:latin typeface="Tahoma"/>
                <a:cs typeface="Tahoma"/>
              </a:rPr>
              <a:t>)</a:t>
            </a:r>
            <a:r>
              <a:rPr sz="2800" spc="-165" dirty="0">
                <a:solidFill>
                  <a:srgbClr val="FFFFFF"/>
                </a:solidFill>
                <a:latin typeface="Tahoma"/>
                <a:cs typeface="Tahoma"/>
              </a:rPr>
              <a:t> </a:t>
            </a:r>
            <a:r>
              <a:rPr sz="2800" spc="-95" dirty="0">
                <a:solidFill>
                  <a:srgbClr val="FFFFFF"/>
                </a:solidFill>
                <a:latin typeface="Tahoma"/>
                <a:cs typeface="Tahoma"/>
              </a:rPr>
              <a:t>a</a:t>
            </a:r>
            <a:r>
              <a:rPr sz="2800" spc="-40" dirty="0">
                <a:solidFill>
                  <a:srgbClr val="FFFFFF"/>
                </a:solidFill>
                <a:latin typeface="Tahoma"/>
                <a:cs typeface="Tahoma"/>
              </a:rPr>
              <a:t>r</a:t>
            </a:r>
            <a:r>
              <a:rPr sz="2800" spc="-25" dirty="0">
                <a:solidFill>
                  <a:srgbClr val="FFFFFF"/>
                </a:solidFill>
                <a:latin typeface="Tahoma"/>
                <a:cs typeface="Tahoma"/>
              </a:rPr>
              <a:t>e</a:t>
            </a:r>
            <a:r>
              <a:rPr sz="2800" spc="-165" dirty="0">
                <a:solidFill>
                  <a:srgbClr val="FFFFFF"/>
                </a:solidFill>
                <a:latin typeface="Tahoma"/>
                <a:cs typeface="Tahoma"/>
              </a:rPr>
              <a:t> </a:t>
            </a:r>
            <a:r>
              <a:rPr sz="2800" spc="-95" dirty="0">
                <a:solidFill>
                  <a:srgbClr val="FFFFFF"/>
                </a:solidFill>
                <a:latin typeface="Tahoma"/>
                <a:cs typeface="Tahoma"/>
              </a:rPr>
              <a:t>a</a:t>
            </a:r>
            <a:r>
              <a:rPr sz="2800" spc="-70" dirty="0">
                <a:solidFill>
                  <a:srgbClr val="FFFFFF"/>
                </a:solidFill>
                <a:latin typeface="Tahoma"/>
                <a:cs typeface="Tahoma"/>
              </a:rPr>
              <a:t>m</a:t>
            </a:r>
            <a:r>
              <a:rPr sz="2800" spc="15" dirty="0">
                <a:solidFill>
                  <a:srgbClr val="FFFFFF"/>
                </a:solidFill>
                <a:latin typeface="Tahoma"/>
                <a:cs typeface="Tahoma"/>
              </a:rPr>
              <a:t>o</a:t>
            </a:r>
            <a:r>
              <a:rPr sz="2800" spc="-35" dirty="0">
                <a:solidFill>
                  <a:srgbClr val="FFFFFF"/>
                </a:solidFill>
                <a:latin typeface="Tahoma"/>
                <a:cs typeface="Tahoma"/>
              </a:rPr>
              <a:t>n</a:t>
            </a:r>
            <a:r>
              <a:rPr sz="2800" spc="-195" dirty="0">
                <a:solidFill>
                  <a:srgbClr val="FFFFFF"/>
                </a:solidFill>
                <a:latin typeface="Tahoma"/>
                <a:cs typeface="Tahoma"/>
              </a:rPr>
              <a:t>g</a:t>
            </a:r>
            <a:r>
              <a:rPr sz="2800" spc="-165" dirty="0">
                <a:solidFill>
                  <a:srgbClr val="FFFFFF"/>
                </a:solidFill>
                <a:latin typeface="Tahoma"/>
                <a:cs typeface="Tahoma"/>
              </a:rPr>
              <a:t> </a:t>
            </a:r>
            <a:r>
              <a:rPr sz="2800" dirty="0">
                <a:solidFill>
                  <a:srgbClr val="FFFFFF"/>
                </a:solidFill>
                <a:latin typeface="Tahoma"/>
                <a:cs typeface="Tahoma"/>
              </a:rPr>
              <a:t>t</a:t>
            </a:r>
            <a:r>
              <a:rPr sz="2800" spc="-35" dirty="0">
                <a:solidFill>
                  <a:srgbClr val="FFFFFF"/>
                </a:solidFill>
                <a:latin typeface="Tahoma"/>
                <a:cs typeface="Tahoma"/>
              </a:rPr>
              <a:t>h</a:t>
            </a:r>
            <a:r>
              <a:rPr sz="2800" spc="-25" dirty="0">
                <a:solidFill>
                  <a:srgbClr val="FFFFFF"/>
                </a:solidFill>
                <a:latin typeface="Tahoma"/>
                <a:cs typeface="Tahoma"/>
              </a:rPr>
              <a:t>e</a:t>
            </a:r>
            <a:r>
              <a:rPr sz="2800" spc="-165" dirty="0">
                <a:solidFill>
                  <a:srgbClr val="FFFFFF"/>
                </a:solidFill>
                <a:latin typeface="Tahoma"/>
                <a:cs typeface="Tahoma"/>
              </a:rPr>
              <a:t> </a:t>
            </a:r>
            <a:r>
              <a:rPr sz="2800" spc="-70" dirty="0">
                <a:solidFill>
                  <a:srgbClr val="FFFFFF"/>
                </a:solidFill>
                <a:latin typeface="Tahoma"/>
                <a:cs typeface="Tahoma"/>
              </a:rPr>
              <a:t>m</a:t>
            </a:r>
            <a:r>
              <a:rPr sz="2800" spc="15" dirty="0">
                <a:solidFill>
                  <a:srgbClr val="FFFFFF"/>
                </a:solidFill>
                <a:latin typeface="Tahoma"/>
                <a:cs typeface="Tahoma"/>
              </a:rPr>
              <a:t>o</a:t>
            </a:r>
            <a:r>
              <a:rPr sz="2800" spc="-60" dirty="0">
                <a:solidFill>
                  <a:srgbClr val="FFFFFF"/>
                </a:solidFill>
                <a:latin typeface="Tahoma"/>
                <a:cs typeface="Tahoma"/>
              </a:rPr>
              <a:t>s</a:t>
            </a:r>
            <a:r>
              <a:rPr sz="2800" spc="5" dirty="0">
                <a:solidFill>
                  <a:srgbClr val="FFFFFF"/>
                </a:solidFill>
                <a:latin typeface="Tahoma"/>
                <a:cs typeface="Tahoma"/>
              </a:rPr>
              <a:t>t  </a:t>
            </a:r>
            <a:r>
              <a:rPr sz="2800" spc="-30" dirty="0">
                <a:solidFill>
                  <a:srgbClr val="FFFFFF"/>
                </a:solidFill>
                <a:latin typeface="Tahoma"/>
                <a:cs typeface="Tahoma"/>
              </a:rPr>
              <a:t>fundamental</a:t>
            </a:r>
            <a:r>
              <a:rPr sz="2800" spc="-165" dirty="0">
                <a:solidFill>
                  <a:srgbClr val="FFFFFF"/>
                </a:solidFill>
                <a:latin typeface="Tahoma"/>
                <a:cs typeface="Tahoma"/>
              </a:rPr>
              <a:t> </a:t>
            </a:r>
            <a:r>
              <a:rPr sz="2800" spc="-35" dirty="0">
                <a:solidFill>
                  <a:srgbClr val="FFFFFF"/>
                </a:solidFill>
                <a:latin typeface="Tahoma"/>
                <a:cs typeface="Tahoma"/>
              </a:rPr>
              <a:t>classifiers,</a:t>
            </a:r>
            <a:r>
              <a:rPr sz="2800" spc="-160" dirty="0">
                <a:solidFill>
                  <a:srgbClr val="FFFFFF"/>
                </a:solidFill>
                <a:latin typeface="Tahoma"/>
                <a:cs typeface="Tahoma"/>
              </a:rPr>
              <a:t> </a:t>
            </a:r>
            <a:r>
              <a:rPr sz="2800" spc="-65" dirty="0">
                <a:solidFill>
                  <a:srgbClr val="FFFFFF"/>
                </a:solidFill>
                <a:latin typeface="Tahoma"/>
                <a:cs typeface="Tahoma"/>
              </a:rPr>
              <a:t>which</a:t>
            </a:r>
            <a:r>
              <a:rPr sz="2800" spc="-160" dirty="0">
                <a:solidFill>
                  <a:srgbClr val="FFFFFF"/>
                </a:solidFill>
                <a:latin typeface="Tahoma"/>
                <a:cs typeface="Tahoma"/>
              </a:rPr>
              <a:t> </a:t>
            </a:r>
            <a:r>
              <a:rPr sz="2800" spc="-55" dirty="0">
                <a:solidFill>
                  <a:srgbClr val="FFFFFF"/>
                </a:solidFill>
                <a:latin typeface="Tahoma"/>
                <a:cs typeface="Tahoma"/>
              </a:rPr>
              <a:t>explains</a:t>
            </a:r>
            <a:r>
              <a:rPr sz="2800" spc="-160" dirty="0">
                <a:solidFill>
                  <a:srgbClr val="FFFFFF"/>
                </a:solidFill>
                <a:latin typeface="Tahoma"/>
                <a:cs typeface="Tahoma"/>
              </a:rPr>
              <a:t> </a:t>
            </a:r>
            <a:r>
              <a:rPr sz="2800" spc="-105" dirty="0">
                <a:solidFill>
                  <a:srgbClr val="FFFFFF"/>
                </a:solidFill>
                <a:latin typeface="Tahoma"/>
                <a:cs typeface="Tahoma"/>
              </a:rPr>
              <a:t>why</a:t>
            </a:r>
            <a:r>
              <a:rPr sz="2800" spc="-160" dirty="0">
                <a:solidFill>
                  <a:srgbClr val="FFFFFF"/>
                </a:solidFill>
                <a:latin typeface="Tahoma"/>
                <a:cs typeface="Tahoma"/>
              </a:rPr>
              <a:t> </a:t>
            </a:r>
            <a:r>
              <a:rPr sz="2800" spc="-15" dirty="0">
                <a:solidFill>
                  <a:srgbClr val="FFFFFF"/>
                </a:solidFill>
                <a:latin typeface="Tahoma"/>
                <a:cs typeface="Tahoma"/>
              </a:rPr>
              <a:t>they</a:t>
            </a:r>
            <a:r>
              <a:rPr sz="2800" spc="-160" dirty="0">
                <a:solidFill>
                  <a:srgbClr val="FFFFFF"/>
                </a:solidFill>
                <a:latin typeface="Tahoma"/>
                <a:cs typeface="Tahoma"/>
              </a:rPr>
              <a:t> </a:t>
            </a:r>
            <a:r>
              <a:rPr sz="2800" spc="-15" dirty="0">
                <a:solidFill>
                  <a:srgbClr val="FFFFFF"/>
                </a:solidFill>
                <a:latin typeface="Tahoma"/>
                <a:cs typeface="Tahoma"/>
              </a:rPr>
              <a:t>perform</a:t>
            </a:r>
            <a:r>
              <a:rPr sz="2800" spc="-160" dirty="0">
                <a:solidFill>
                  <a:srgbClr val="FFFFFF"/>
                </a:solidFill>
                <a:latin typeface="Tahoma"/>
                <a:cs typeface="Tahoma"/>
              </a:rPr>
              <a:t> </a:t>
            </a:r>
            <a:r>
              <a:rPr sz="2800" spc="-30" dirty="0">
                <a:solidFill>
                  <a:srgbClr val="FFFFFF"/>
                </a:solidFill>
                <a:latin typeface="Tahoma"/>
                <a:cs typeface="Tahoma"/>
              </a:rPr>
              <a:t>more </a:t>
            </a:r>
            <a:r>
              <a:rPr sz="2800" spc="-805" dirty="0">
                <a:solidFill>
                  <a:srgbClr val="FFFFFF"/>
                </a:solidFill>
                <a:latin typeface="Tahoma"/>
                <a:cs typeface="Tahoma"/>
              </a:rPr>
              <a:t> </a:t>
            </a:r>
            <a:r>
              <a:rPr sz="2800" spc="40" dirty="0">
                <a:solidFill>
                  <a:srgbClr val="FFFFFF"/>
                </a:solidFill>
                <a:latin typeface="Tahoma"/>
                <a:cs typeface="Tahoma"/>
              </a:rPr>
              <a:t>q</a:t>
            </a:r>
            <a:r>
              <a:rPr sz="2800" spc="-55" dirty="0">
                <a:solidFill>
                  <a:srgbClr val="FFFFFF"/>
                </a:solidFill>
                <a:latin typeface="Tahoma"/>
                <a:cs typeface="Tahoma"/>
              </a:rPr>
              <a:t>u</a:t>
            </a:r>
            <a:r>
              <a:rPr sz="2800" spc="-35" dirty="0">
                <a:solidFill>
                  <a:srgbClr val="FFFFFF"/>
                </a:solidFill>
                <a:latin typeface="Tahoma"/>
                <a:cs typeface="Tahoma"/>
              </a:rPr>
              <a:t>i</a:t>
            </a:r>
            <a:r>
              <a:rPr sz="2800" spc="70" dirty="0">
                <a:solidFill>
                  <a:srgbClr val="FFFFFF"/>
                </a:solidFill>
                <a:latin typeface="Tahoma"/>
                <a:cs typeface="Tahoma"/>
              </a:rPr>
              <a:t>c</a:t>
            </a:r>
            <a:r>
              <a:rPr sz="2800" spc="-180" dirty="0">
                <a:solidFill>
                  <a:srgbClr val="FFFFFF"/>
                </a:solidFill>
                <a:latin typeface="Tahoma"/>
                <a:cs typeface="Tahoma"/>
              </a:rPr>
              <a:t>k</a:t>
            </a:r>
            <a:r>
              <a:rPr sz="2800" spc="20" dirty="0">
                <a:solidFill>
                  <a:srgbClr val="FFFFFF"/>
                </a:solidFill>
                <a:latin typeface="Tahoma"/>
                <a:cs typeface="Tahoma"/>
              </a:rPr>
              <a:t>l</a:t>
            </a:r>
            <a:r>
              <a:rPr sz="2800" spc="5" dirty="0">
                <a:solidFill>
                  <a:srgbClr val="FFFFFF"/>
                </a:solidFill>
                <a:latin typeface="Tahoma"/>
                <a:cs typeface="Tahoma"/>
              </a:rPr>
              <a:t>y</a:t>
            </a:r>
            <a:r>
              <a:rPr sz="2800" spc="-165" dirty="0">
                <a:solidFill>
                  <a:srgbClr val="FFFFFF"/>
                </a:solidFill>
                <a:latin typeface="Tahoma"/>
                <a:cs typeface="Tahoma"/>
              </a:rPr>
              <a:t> </a:t>
            </a:r>
            <a:r>
              <a:rPr sz="2800" dirty="0">
                <a:solidFill>
                  <a:srgbClr val="FFFFFF"/>
                </a:solidFill>
                <a:latin typeface="Tahoma"/>
                <a:cs typeface="Tahoma"/>
              </a:rPr>
              <a:t>t</a:t>
            </a:r>
            <a:r>
              <a:rPr sz="2800" spc="-35" dirty="0">
                <a:solidFill>
                  <a:srgbClr val="FFFFFF"/>
                </a:solidFill>
                <a:latin typeface="Tahoma"/>
                <a:cs typeface="Tahoma"/>
              </a:rPr>
              <a:t>h</a:t>
            </a:r>
            <a:r>
              <a:rPr sz="2800" spc="-95" dirty="0">
                <a:solidFill>
                  <a:srgbClr val="FFFFFF"/>
                </a:solidFill>
                <a:latin typeface="Tahoma"/>
                <a:cs typeface="Tahoma"/>
              </a:rPr>
              <a:t>a</a:t>
            </a:r>
            <a:r>
              <a:rPr sz="2800" spc="-30" dirty="0">
                <a:solidFill>
                  <a:srgbClr val="FFFFFF"/>
                </a:solidFill>
                <a:latin typeface="Tahoma"/>
                <a:cs typeface="Tahoma"/>
              </a:rPr>
              <a:t>n</a:t>
            </a:r>
            <a:r>
              <a:rPr sz="2800" spc="-165" dirty="0">
                <a:solidFill>
                  <a:srgbClr val="FFFFFF"/>
                </a:solidFill>
                <a:latin typeface="Tahoma"/>
                <a:cs typeface="Tahoma"/>
              </a:rPr>
              <a:t> </a:t>
            </a:r>
            <a:r>
              <a:rPr sz="2800" spc="-70" dirty="0">
                <a:solidFill>
                  <a:srgbClr val="FFFFFF"/>
                </a:solidFill>
                <a:latin typeface="Tahoma"/>
                <a:cs typeface="Tahoma"/>
              </a:rPr>
              <a:t>m</a:t>
            </a:r>
            <a:r>
              <a:rPr sz="2800" spc="15" dirty="0">
                <a:solidFill>
                  <a:srgbClr val="FFFFFF"/>
                </a:solidFill>
                <a:latin typeface="Tahoma"/>
                <a:cs typeface="Tahoma"/>
              </a:rPr>
              <a:t>o</a:t>
            </a:r>
            <a:r>
              <a:rPr sz="2800" spc="-60" dirty="0">
                <a:solidFill>
                  <a:srgbClr val="FFFFFF"/>
                </a:solidFill>
                <a:latin typeface="Tahoma"/>
                <a:cs typeface="Tahoma"/>
              </a:rPr>
              <a:t>s</a:t>
            </a:r>
            <a:r>
              <a:rPr sz="2800" spc="5" dirty="0">
                <a:solidFill>
                  <a:srgbClr val="FFFFFF"/>
                </a:solidFill>
                <a:latin typeface="Tahoma"/>
                <a:cs typeface="Tahoma"/>
              </a:rPr>
              <a:t>t</a:t>
            </a:r>
            <a:r>
              <a:rPr sz="2800" spc="-165" dirty="0">
                <a:solidFill>
                  <a:srgbClr val="FFFFFF"/>
                </a:solidFill>
                <a:latin typeface="Tahoma"/>
                <a:cs typeface="Tahoma"/>
              </a:rPr>
              <a:t> </a:t>
            </a:r>
            <a:r>
              <a:rPr sz="2800" spc="-95" dirty="0">
                <a:solidFill>
                  <a:srgbClr val="FFFFFF"/>
                </a:solidFill>
                <a:latin typeface="Tahoma"/>
                <a:cs typeface="Tahoma"/>
              </a:rPr>
              <a:t>a</a:t>
            </a:r>
            <a:r>
              <a:rPr sz="2800" spc="20" dirty="0">
                <a:solidFill>
                  <a:srgbClr val="FFFFFF"/>
                </a:solidFill>
                <a:latin typeface="Tahoma"/>
                <a:cs typeface="Tahoma"/>
              </a:rPr>
              <a:t>l</a:t>
            </a:r>
            <a:r>
              <a:rPr sz="2800" spc="-200" dirty="0">
                <a:solidFill>
                  <a:srgbClr val="FFFFFF"/>
                </a:solidFill>
                <a:latin typeface="Tahoma"/>
                <a:cs typeface="Tahoma"/>
              </a:rPr>
              <a:t>g</a:t>
            </a:r>
            <a:r>
              <a:rPr sz="2800" spc="15" dirty="0">
                <a:solidFill>
                  <a:srgbClr val="FFFFFF"/>
                </a:solidFill>
                <a:latin typeface="Tahoma"/>
                <a:cs typeface="Tahoma"/>
              </a:rPr>
              <a:t>o</a:t>
            </a:r>
            <a:r>
              <a:rPr sz="2800" spc="-40" dirty="0">
                <a:solidFill>
                  <a:srgbClr val="FFFFFF"/>
                </a:solidFill>
                <a:latin typeface="Tahoma"/>
                <a:cs typeface="Tahoma"/>
              </a:rPr>
              <a:t>r</a:t>
            </a:r>
            <a:r>
              <a:rPr sz="2800" spc="-35" dirty="0">
                <a:solidFill>
                  <a:srgbClr val="FFFFFF"/>
                </a:solidFill>
                <a:latin typeface="Tahoma"/>
                <a:cs typeface="Tahoma"/>
              </a:rPr>
              <a:t>i</a:t>
            </a:r>
            <a:r>
              <a:rPr sz="2800" dirty="0">
                <a:solidFill>
                  <a:srgbClr val="FFFFFF"/>
                </a:solidFill>
                <a:latin typeface="Tahoma"/>
                <a:cs typeface="Tahoma"/>
              </a:rPr>
              <a:t>t</a:t>
            </a:r>
            <a:r>
              <a:rPr sz="2800" spc="-35" dirty="0">
                <a:solidFill>
                  <a:srgbClr val="FFFFFF"/>
                </a:solidFill>
                <a:latin typeface="Tahoma"/>
                <a:cs typeface="Tahoma"/>
              </a:rPr>
              <a:t>h</a:t>
            </a:r>
            <a:r>
              <a:rPr sz="2800" spc="-70" dirty="0">
                <a:solidFill>
                  <a:srgbClr val="FFFFFF"/>
                </a:solidFill>
                <a:latin typeface="Tahoma"/>
                <a:cs typeface="Tahoma"/>
              </a:rPr>
              <a:t>m</a:t>
            </a:r>
            <a:r>
              <a:rPr sz="2800" spc="-55" dirty="0">
                <a:solidFill>
                  <a:srgbClr val="FFFFFF"/>
                </a:solidFill>
                <a:latin typeface="Tahoma"/>
                <a:cs typeface="Tahoma"/>
              </a:rPr>
              <a:t>s</a:t>
            </a:r>
            <a:endParaRPr sz="2800">
              <a:latin typeface="Tahoma"/>
              <a:cs typeface="Tahoma"/>
            </a:endParaRPr>
          </a:p>
          <a:p>
            <a:pPr>
              <a:lnSpc>
                <a:spcPct val="100000"/>
              </a:lnSpc>
              <a:spcBef>
                <a:spcPts val="55"/>
              </a:spcBef>
            </a:pPr>
            <a:endParaRPr sz="3150">
              <a:latin typeface="Tahoma"/>
              <a:cs typeface="Tahoma"/>
            </a:endParaRPr>
          </a:p>
          <a:p>
            <a:pPr marL="12700" marR="77470">
              <a:lnSpc>
                <a:spcPct val="115399"/>
              </a:lnSpc>
            </a:pPr>
            <a:r>
              <a:rPr sz="2600" spc="-10" dirty="0">
                <a:solidFill>
                  <a:srgbClr val="FFFFFF"/>
                </a:solidFill>
                <a:latin typeface="Tahoma"/>
                <a:cs typeface="Tahoma"/>
              </a:rPr>
              <a:t>Cnns performed </a:t>
            </a:r>
            <a:r>
              <a:rPr sz="2600" spc="-20" dirty="0">
                <a:solidFill>
                  <a:srgbClr val="FFFFFF"/>
                </a:solidFill>
                <a:latin typeface="Tahoma"/>
                <a:cs typeface="Tahoma"/>
              </a:rPr>
              <a:t>the </a:t>
            </a:r>
            <a:r>
              <a:rPr sz="2600" spc="-15" dirty="0">
                <a:solidFill>
                  <a:srgbClr val="FFFFFF"/>
                </a:solidFill>
                <a:latin typeface="Tahoma"/>
                <a:cs typeface="Tahoma"/>
              </a:rPr>
              <a:t>best </a:t>
            </a:r>
            <a:r>
              <a:rPr sz="2600" spc="-40" dirty="0">
                <a:solidFill>
                  <a:srgbClr val="FFFFFF"/>
                </a:solidFill>
                <a:latin typeface="Tahoma"/>
                <a:cs typeface="Tahoma"/>
              </a:rPr>
              <a:t>at </a:t>
            </a:r>
            <a:r>
              <a:rPr sz="2600" spc="-55" dirty="0">
                <a:solidFill>
                  <a:srgbClr val="FFFFFF"/>
                </a:solidFill>
                <a:latin typeface="Tahoma"/>
                <a:cs typeface="Tahoma"/>
              </a:rPr>
              <a:t>recognizing </a:t>
            </a:r>
            <a:r>
              <a:rPr sz="2600" spc="-45" dirty="0">
                <a:solidFill>
                  <a:srgbClr val="FFFFFF"/>
                </a:solidFill>
                <a:latin typeface="Tahoma"/>
                <a:cs typeface="Tahoma"/>
              </a:rPr>
              <a:t>handwritten </a:t>
            </a:r>
            <a:r>
              <a:rPr sz="2600" spc="-55" dirty="0">
                <a:solidFill>
                  <a:srgbClr val="FFFFFF"/>
                </a:solidFill>
                <a:latin typeface="Tahoma"/>
                <a:cs typeface="Tahoma"/>
              </a:rPr>
              <a:t>digits. </a:t>
            </a:r>
            <a:r>
              <a:rPr sz="2600" spc="-30" dirty="0">
                <a:solidFill>
                  <a:srgbClr val="FFFFFF"/>
                </a:solidFill>
                <a:latin typeface="Tahoma"/>
                <a:cs typeface="Tahoma"/>
              </a:rPr>
              <a:t>this </a:t>
            </a:r>
            <a:r>
              <a:rPr sz="2600" spc="-25" dirty="0">
                <a:solidFill>
                  <a:srgbClr val="FFFFFF"/>
                </a:solidFill>
                <a:latin typeface="Tahoma"/>
                <a:cs typeface="Tahoma"/>
              </a:rPr>
              <a:t> leads</a:t>
            </a:r>
            <a:r>
              <a:rPr sz="2600" spc="-145" dirty="0">
                <a:solidFill>
                  <a:srgbClr val="FFFFFF"/>
                </a:solidFill>
                <a:latin typeface="Tahoma"/>
                <a:cs typeface="Tahoma"/>
              </a:rPr>
              <a:t> </a:t>
            </a:r>
            <a:r>
              <a:rPr sz="2600" spc="-50" dirty="0">
                <a:solidFill>
                  <a:srgbClr val="FFFFFF"/>
                </a:solidFill>
                <a:latin typeface="Tahoma"/>
                <a:cs typeface="Tahoma"/>
              </a:rPr>
              <a:t>us</a:t>
            </a:r>
            <a:r>
              <a:rPr sz="2600" spc="-145" dirty="0">
                <a:solidFill>
                  <a:srgbClr val="FFFFFF"/>
                </a:solidFill>
                <a:latin typeface="Tahoma"/>
                <a:cs typeface="Tahoma"/>
              </a:rPr>
              <a:t> </a:t>
            </a:r>
            <a:r>
              <a:rPr sz="2600" spc="10" dirty="0">
                <a:solidFill>
                  <a:srgbClr val="FFFFFF"/>
                </a:solidFill>
                <a:latin typeface="Tahoma"/>
                <a:cs typeface="Tahoma"/>
              </a:rPr>
              <a:t>to</a:t>
            </a:r>
            <a:r>
              <a:rPr sz="2600" spc="-140" dirty="0">
                <a:solidFill>
                  <a:srgbClr val="FFFFFF"/>
                </a:solidFill>
                <a:latin typeface="Tahoma"/>
                <a:cs typeface="Tahoma"/>
              </a:rPr>
              <a:t> </a:t>
            </a:r>
            <a:r>
              <a:rPr sz="2600" spc="-20" dirty="0">
                <a:solidFill>
                  <a:srgbClr val="FFFFFF"/>
                </a:solidFill>
                <a:latin typeface="Tahoma"/>
                <a:cs typeface="Tahoma"/>
              </a:rPr>
              <a:t>the</a:t>
            </a:r>
            <a:r>
              <a:rPr sz="2600" spc="-145" dirty="0">
                <a:solidFill>
                  <a:srgbClr val="FFFFFF"/>
                </a:solidFill>
                <a:latin typeface="Tahoma"/>
                <a:cs typeface="Tahoma"/>
              </a:rPr>
              <a:t> </a:t>
            </a:r>
            <a:r>
              <a:rPr sz="2600" spc="-5" dirty="0">
                <a:solidFill>
                  <a:srgbClr val="FFFFFF"/>
                </a:solidFill>
                <a:latin typeface="Tahoma"/>
                <a:cs typeface="Tahoma"/>
              </a:rPr>
              <a:t>conclusion</a:t>
            </a:r>
            <a:r>
              <a:rPr sz="2600" spc="-145" dirty="0">
                <a:solidFill>
                  <a:srgbClr val="FFFFFF"/>
                </a:solidFill>
                <a:latin typeface="Tahoma"/>
                <a:cs typeface="Tahoma"/>
              </a:rPr>
              <a:t> </a:t>
            </a:r>
            <a:r>
              <a:rPr sz="2600" spc="-30" dirty="0">
                <a:solidFill>
                  <a:srgbClr val="FFFFFF"/>
                </a:solidFill>
                <a:latin typeface="Tahoma"/>
                <a:cs typeface="Tahoma"/>
              </a:rPr>
              <a:t>that</a:t>
            </a:r>
            <a:r>
              <a:rPr sz="2600" spc="-140" dirty="0">
                <a:solidFill>
                  <a:srgbClr val="FFFFFF"/>
                </a:solidFill>
                <a:latin typeface="Tahoma"/>
                <a:cs typeface="Tahoma"/>
              </a:rPr>
              <a:t> </a:t>
            </a:r>
            <a:r>
              <a:rPr sz="2600" dirty="0">
                <a:solidFill>
                  <a:srgbClr val="FFFFFF"/>
                </a:solidFill>
                <a:latin typeface="Tahoma"/>
                <a:cs typeface="Tahoma"/>
              </a:rPr>
              <a:t>cnn</a:t>
            </a:r>
            <a:r>
              <a:rPr sz="2600" spc="-145" dirty="0">
                <a:solidFill>
                  <a:srgbClr val="FFFFFF"/>
                </a:solidFill>
                <a:latin typeface="Tahoma"/>
                <a:cs typeface="Tahoma"/>
              </a:rPr>
              <a:t> </a:t>
            </a:r>
            <a:r>
              <a:rPr sz="2600" spc="-45" dirty="0">
                <a:solidFill>
                  <a:srgbClr val="FFFFFF"/>
                </a:solidFill>
                <a:latin typeface="Tahoma"/>
                <a:cs typeface="Tahoma"/>
              </a:rPr>
              <a:t>is</a:t>
            </a:r>
            <a:r>
              <a:rPr sz="2600" spc="-145" dirty="0">
                <a:solidFill>
                  <a:srgbClr val="FFFFFF"/>
                </a:solidFill>
                <a:latin typeface="Tahoma"/>
                <a:cs typeface="Tahoma"/>
              </a:rPr>
              <a:t> </a:t>
            </a:r>
            <a:r>
              <a:rPr sz="2600" spc="-20" dirty="0">
                <a:solidFill>
                  <a:srgbClr val="FFFFFF"/>
                </a:solidFill>
                <a:latin typeface="Tahoma"/>
                <a:cs typeface="Tahoma"/>
              </a:rPr>
              <a:t>the</a:t>
            </a:r>
            <a:r>
              <a:rPr sz="2600" spc="-140" dirty="0">
                <a:solidFill>
                  <a:srgbClr val="FFFFFF"/>
                </a:solidFill>
                <a:latin typeface="Tahoma"/>
                <a:cs typeface="Tahoma"/>
              </a:rPr>
              <a:t> </a:t>
            </a:r>
            <a:r>
              <a:rPr sz="2600" spc="-25" dirty="0">
                <a:solidFill>
                  <a:srgbClr val="FFFFFF"/>
                </a:solidFill>
                <a:latin typeface="Tahoma"/>
                <a:cs typeface="Tahoma"/>
              </a:rPr>
              <a:t>most</a:t>
            </a:r>
            <a:r>
              <a:rPr sz="2600" spc="-145" dirty="0">
                <a:solidFill>
                  <a:srgbClr val="FFFFFF"/>
                </a:solidFill>
                <a:latin typeface="Tahoma"/>
                <a:cs typeface="Tahoma"/>
              </a:rPr>
              <a:t> </a:t>
            </a:r>
            <a:r>
              <a:rPr sz="2600" spc="-5" dirty="0">
                <a:solidFill>
                  <a:srgbClr val="FFFFFF"/>
                </a:solidFill>
                <a:latin typeface="Tahoma"/>
                <a:cs typeface="Tahoma"/>
              </a:rPr>
              <a:t>effective</a:t>
            </a:r>
            <a:r>
              <a:rPr sz="2600" spc="-145" dirty="0">
                <a:solidFill>
                  <a:srgbClr val="FFFFFF"/>
                </a:solidFill>
                <a:latin typeface="Tahoma"/>
                <a:cs typeface="Tahoma"/>
              </a:rPr>
              <a:t> </a:t>
            </a:r>
            <a:r>
              <a:rPr sz="2600" spc="-15" dirty="0">
                <a:solidFill>
                  <a:srgbClr val="FFFFFF"/>
                </a:solidFill>
                <a:latin typeface="Tahoma"/>
                <a:cs typeface="Tahoma"/>
              </a:rPr>
              <a:t>solution</a:t>
            </a:r>
            <a:r>
              <a:rPr sz="2600" spc="-140" dirty="0">
                <a:solidFill>
                  <a:srgbClr val="FFFFFF"/>
                </a:solidFill>
                <a:latin typeface="Tahoma"/>
                <a:cs typeface="Tahoma"/>
              </a:rPr>
              <a:t> </a:t>
            </a:r>
            <a:r>
              <a:rPr sz="2600" dirty="0">
                <a:solidFill>
                  <a:srgbClr val="FFFFFF"/>
                </a:solidFill>
                <a:latin typeface="Tahoma"/>
                <a:cs typeface="Tahoma"/>
              </a:rPr>
              <a:t>for </a:t>
            </a:r>
            <a:r>
              <a:rPr sz="2600" spc="-750" dirty="0">
                <a:solidFill>
                  <a:srgbClr val="FFFFFF"/>
                </a:solidFill>
                <a:latin typeface="Tahoma"/>
                <a:cs typeface="Tahoma"/>
              </a:rPr>
              <a:t> </a:t>
            </a:r>
            <a:r>
              <a:rPr sz="2600" spc="-20" dirty="0">
                <a:solidFill>
                  <a:srgbClr val="FFFFFF"/>
                </a:solidFill>
                <a:latin typeface="Tahoma"/>
                <a:cs typeface="Tahoma"/>
              </a:rPr>
              <a:t>all</a:t>
            </a:r>
            <a:r>
              <a:rPr sz="2600" spc="-150" dirty="0">
                <a:solidFill>
                  <a:srgbClr val="FFFFFF"/>
                </a:solidFill>
                <a:latin typeface="Tahoma"/>
                <a:cs typeface="Tahoma"/>
              </a:rPr>
              <a:t> </a:t>
            </a:r>
            <a:r>
              <a:rPr sz="2600" spc="-10" dirty="0">
                <a:solidFill>
                  <a:srgbClr val="FFFFFF"/>
                </a:solidFill>
                <a:latin typeface="Tahoma"/>
                <a:cs typeface="Tahoma"/>
              </a:rPr>
              <a:t>types</a:t>
            </a:r>
            <a:r>
              <a:rPr sz="2600" spc="-150" dirty="0">
                <a:solidFill>
                  <a:srgbClr val="FFFFFF"/>
                </a:solidFill>
                <a:latin typeface="Tahoma"/>
                <a:cs typeface="Tahoma"/>
              </a:rPr>
              <a:t> </a:t>
            </a:r>
            <a:r>
              <a:rPr sz="2600" spc="15" dirty="0">
                <a:solidFill>
                  <a:srgbClr val="FFFFFF"/>
                </a:solidFill>
                <a:latin typeface="Tahoma"/>
                <a:cs typeface="Tahoma"/>
              </a:rPr>
              <a:t>of</a:t>
            </a:r>
            <a:r>
              <a:rPr sz="2600" spc="-145" dirty="0">
                <a:solidFill>
                  <a:srgbClr val="FFFFFF"/>
                </a:solidFill>
                <a:latin typeface="Tahoma"/>
                <a:cs typeface="Tahoma"/>
              </a:rPr>
              <a:t> </a:t>
            </a:r>
            <a:r>
              <a:rPr sz="2600" dirty="0">
                <a:solidFill>
                  <a:srgbClr val="FFFFFF"/>
                </a:solidFill>
                <a:latin typeface="Tahoma"/>
                <a:cs typeface="Tahoma"/>
              </a:rPr>
              <a:t>prediction</a:t>
            </a:r>
            <a:r>
              <a:rPr sz="2600" spc="-150" dirty="0">
                <a:solidFill>
                  <a:srgbClr val="FFFFFF"/>
                </a:solidFill>
                <a:latin typeface="Tahoma"/>
                <a:cs typeface="Tahoma"/>
              </a:rPr>
              <a:t> </a:t>
            </a:r>
            <a:r>
              <a:rPr sz="2600" spc="-55" dirty="0">
                <a:solidFill>
                  <a:srgbClr val="FFFFFF"/>
                </a:solidFill>
                <a:latin typeface="Tahoma"/>
                <a:cs typeface="Tahoma"/>
              </a:rPr>
              <a:t>issues,</a:t>
            </a:r>
            <a:r>
              <a:rPr sz="2600" spc="-145" dirty="0">
                <a:solidFill>
                  <a:srgbClr val="FFFFFF"/>
                </a:solidFill>
                <a:latin typeface="Tahoma"/>
                <a:cs typeface="Tahoma"/>
              </a:rPr>
              <a:t> </a:t>
            </a:r>
            <a:r>
              <a:rPr sz="2600" spc="-30" dirty="0">
                <a:solidFill>
                  <a:srgbClr val="FFFFFF"/>
                </a:solidFill>
                <a:latin typeface="Tahoma"/>
                <a:cs typeface="Tahoma"/>
              </a:rPr>
              <a:t>including</a:t>
            </a:r>
            <a:r>
              <a:rPr sz="2600" spc="-150" dirty="0">
                <a:solidFill>
                  <a:srgbClr val="FFFFFF"/>
                </a:solidFill>
                <a:latin typeface="Tahoma"/>
                <a:cs typeface="Tahoma"/>
              </a:rPr>
              <a:t> </a:t>
            </a:r>
            <a:r>
              <a:rPr sz="2600" spc="-20" dirty="0">
                <a:solidFill>
                  <a:srgbClr val="FFFFFF"/>
                </a:solidFill>
                <a:latin typeface="Tahoma"/>
                <a:cs typeface="Tahoma"/>
              </a:rPr>
              <a:t>those</a:t>
            </a:r>
            <a:r>
              <a:rPr sz="2600" spc="-145" dirty="0">
                <a:solidFill>
                  <a:srgbClr val="FFFFFF"/>
                </a:solidFill>
                <a:latin typeface="Tahoma"/>
                <a:cs typeface="Tahoma"/>
              </a:rPr>
              <a:t> </a:t>
            </a:r>
            <a:r>
              <a:rPr sz="2600" spc="-70" dirty="0">
                <a:solidFill>
                  <a:srgbClr val="FFFFFF"/>
                </a:solidFill>
                <a:latin typeface="Tahoma"/>
                <a:cs typeface="Tahoma"/>
              </a:rPr>
              <a:t>using</a:t>
            </a:r>
            <a:r>
              <a:rPr sz="2600" spc="-150" dirty="0">
                <a:solidFill>
                  <a:srgbClr val="FFFFFF"/>
                </a:solidFill>
                <a:latin typeface="Tahoma"/>
                <a:cs typeface="Tahoma"/>
              </a:rPr>
              <a:t> </a:t>
            </a:r>
            <a:r>
              <a:rPr sz="2600" spc="-5" dirty="0">
                <a:solidFill>
                  <a:srgbClr val="FFFFFF"/>
                </a:solidFill>
                <a:latin typeface="Tahoma"/>
                <a:cs typeface="Tahoma"/>
              </a:rPr>
              <a:t>picture</a:t>
            </a:r>
            <a:r>
              <a:rPr sz="2600" spc="-145" dirty="0">
                <a:solidFill>
                  <a:srgbClr val="FFFFFF"/>
                </a:solidFill>
                <a:latin typeface="Tahoma"/>
                <a:cs typeface="Tahoma"/>
              </a:rPr>
              <a:t> </a:t>
            </a:r>
            <a:r>
              <a:rPr sz="2600" spc="-50" dirty="0">
                <a:solidFill>
                  <a:srgbClr val="FFFFFF"/>
                </a:solidFill>
                <a:latin typeface="Tahoma"/>
                <a:cs typeface="Tahoma"/>
              </a:rPr>
              <a:t>data.</a:t>
            </a:r>
            <a:endParaRPr sz="2600">
              <a:latin typeface="Tahoma"/>
              <a:cs typeface="Tahom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3894897" cy="3250076"/>
          </a:xfrm>
          <a:prstGeom prst="rect">
            <a:avLst/>
          </a:prstGeom>
        </p:spPr>
      </p:pic>
      <p:pic>
        <p:nvPicPr>
          <p:cNvPr id="3" name="object 3"/>
          <p:cNvPicPr/>
          <p:nvPr/>
        </p:nvPicPr>
        <p:blipFill>
          <a:blip r:embed="rId3" cstate="print"/>
          <a:stretch>
            <a:fillRect/>
          </a:stretch>
        </p:blipFill>
        <p:spPr>
          <a:xfrm>
            <a:off x="7863200" y="3195471"/>
            <a:ext cx="4335420" cy="3662528"/>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0" dirty="0"/>
              <a:t>T</a:t>
            </a:r>
            <a:r>
              <a:rPr spc="-545" dirty="0"/>
              <a:t>h</a:t>
            </a:r>
            <a:r>
              <a:rPr spc="-670" dirty="0"/>
              <a:t>a</a:t>
            </a:r>
            <a:r>
              <a:rPr spc="-545" dirty="0"/>
              <a:t>n</a:t>
            </a:r>
            <a:r>
              <a:rPr spc="-865" dirty="0"/>
              <a:t>k</a:t>
            </a:r>
            <a:r>
              <a:rPr spc="-700" dirty="0"/>
              <a:t> </a:t>
            </a:r>
            <a:r>
              <a:rPr spc="-490" dirty="0"/>
              <a:t>y</a:t>
            </a:r>
            <a:r>
              <a:rPr spc="-405" dirty="0"/>
              <a:t>o</a:t>
            </a:r>
            <a:r>
              <a:rPr spc="-595" dirty="0"/>
              <a:t>u</a:t>
            </a:r>
            <a:r>
              <a:rPr spc="-570" dirty="0"/>
              <a:t>...</a:t>
            </a:r>
            <a:r>
              <a:rPr spc="-565" dirty="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523863" y="1480666"/>
            <a:ext cx="4362449" cy="5210174"/>
          </a:xfrm>
          <a:prstGeom prst="rect">
            <a:avLst/>
          </a:prstGeom>
        </p:spPr>
      </p:pic>
      <p:sp>
        <p:nvSpPr>
          <p:cNvPr id="3" name="object 3"/>
          <p:cNvSpPr txBox="1">
            <a:spLocks noGrp="1"/>
          </p:cNvSpPr>
          <p:nvPr>
            <p:ph type="title"/>
          </p:nvPr>
        </p:nvSpPr>
        <p:spPr>
          <a:xfrm>
            <a:off x="4195566" y="242944"/>
            <a:ext cx="3801110" cy="627736"/>
          </a:xfrm>
          <a:prstGeom prst="rect">
            <a:avLst/>
          </a:prstGeom>
        </p:spPr>
        <p:txBody>
          <a:bodyPr vert="horz" wrap="square" lIns="0" tIns="12065" rIns="0" bIns="0" rtlCol="0">
            <a:spAutoFit/>
          </a:bodyPr>
          <a:lstStyle/>
          <a:p>
            <a:pPr marL="12700">
              <a:spcBef>
                <a:spcPts val="100"/>
              </a:spcBef>
            </a:pPr>
            <a:r>
              <a:rPr lang="en-US" sz="4000" kern="1200" spc="5" dirty="0" smtClean="0">
                <a:solidFill>
                  <a:srgbClr val="FFFFFF"/>
                </a:solidFill>
                <a:latin typeface="Georgia"/>
                <a:ea typeface="+mn-ea"/>
                <a:cs typeface="Georgia"/>
              </a:rPr>
              <a:t>Introduction</a:t>
            </a:r>
            <a:endParaRPr lang="en-US" sz="4000" kern="1200" spc="5" dirty="0">
              <a:solidFill>
                <a:srgbClr val="FFFFFF"/>
              </a:solidFill>
              <a:latin typeface="Georgia"/>
              <a:ea typeface="+mn-ea"/>
              <a:cs typeface="Georgia"/>
            </a:endParaRPr>
          </a:p>
        </p:txBody>
      </p:sp>
      <p:pic>
        <p:nvPicPr>
          <p:cNvPr id="4" name="object 4"/>
          <p:cNvPicPr/>
          <p:nvPr/>
        </p:nvPicPr>
        <p:blipFill>
          <a:blip r:embed="rId3" cstate="print"/>
          <a:stretch>
            <a:fillRect/>
          </a:stretch>
        </p:blipFill>
        <p:spPr>
          <a:xfrm>
            <a:off x="520119" y="1328694"/>
            <a:ext cx="85725" cy="85724"/>
          </a:xfrm>
          <a:prstGeom prst="rect">
            <a:avLst/>
          </a:prstGeom>
        </p:spPr>
      </p:pic>
      <p:pic>
        <p:nvPicPr>
          <p:cNvPr id="5" name="object 5"/>
          <p:cNvPicPr/>
          <p:nvPr/>
        </p:nvPicPr>
        <p:blipFill>
          <a:blip r:embed="rId3" cstate="print"/>
          <a:stretch>
            <a:fillRect/>
          </a:stretch>
        </p:blipFill>
        <p:spPr>
          <a:xfrm>
            <a:off x="520119" y="3728994"/>
            <a:ext cx="85725" cy="85724"/>
          </a:xfrm>
          <a:prstGeom prst="rect">
            <a:avLst/>
          </a:prstGeom>
        </p:spPr>
      </p:pic>
      <p:pic>
        <p:nvPicPr>
          <p:cNvPr id="6" name="object 6"/>
          <p:cNvPicPr/>
          <p:nvPr/>
        </p:nvPicPr>
        <p:blipFill>
          <a:blip r:embed="rId3" cstate="print"/>
          <a:stretch>
            <a:fillRect/>
          </a:stretch>
        </p:blipFill>
        <p:spPr>
          <a:xfrm>
            <a:off x="520119" y="5329194"/>
            <a:ext cx="85725" cy="85724"/>
          </a:xfrm>
          <a:prstGeom prst="rect">
            <a:avLst/>
          </a:prstGeom>
        </p:spPr>
      </p:pic>
      <p:sp>
        <p:nvSpPr>
          <p:cNvPr id="7" name="object 7"/>
          <p:cNvSpPr txBox="1"/>
          <p:nvPr/>
        </p:nvSpPr>
        <p:spPr>
          <a:xfrm>
            <a:off x="740930" y="1097491"/>
            <a:ext cx="6351270" cy="5226050"/>
          </a:xfrm>
          <a:prstGeom prst="rect">
            <a:avLst/>
          </a:prstGeom>
        </p:spPr>
        <p:txBody>
          <a:bodyPr vert="horz" wrap="square" lIns="0" tIns="12065" rIns="0" bIns="0" rtlCol="0">
            <a:spAutoFit/>
          </a:bodyPr>
          <a:lstStyle/>
          <a:p>
            <a:pPr marL="12700" marR="175260">
              <a:lnSpc>
                <a:spcPct val="116700"/>
              </a:lnSpc>
              <a:spcBef>
                <a:spcPts val="95"/>
              </a:spcBef>
            </a:pPr>
            <a:r>
              <a:rPr sz="2250" spc="5" dirty="0">
                <a:solidFill>
                  <a:srgbClr val="F1F1F1"/>
                </a:solidFill>
                <a:latin typeface="Georgia"/>
                <a:cs typeface="Georgia"/>
              </a:rPr>
              <a:t>The </a:t>
            </a:r>
            <a:r>
              <a:rPr sz="2250" dirty="0">
                <a:solidFill>
                  <a:srgbClr val="F1F1F1"/>
                </a:solidFill>
                <a:latin typeface="Georgia"/>
                <a:cs typeface="Georgia"/>
              </a:rPr>
              <a:t>ability </a:t>
            </a:r>
            <a:r>
              <a:rPr sz="2250" spc="5" dirty="0">
                <a:solidFill>
                  <a:srgbClr val="F1F1F1"/>
                </a:solidFill>
                <a:latin typeface="Georgia"/>
                <a:cs typeface="Georgia"/>
              </a:rPr>
              <a:t>of </a:t>
            </a:r>
            <a:r>
              <a:rPr sz="2250" spc="10" dirty="0">
                <a:solidFill>
                  <a:srgbClr val="F1F1F1"/>
                </a:solidFill>
                <a:latin typeface="Georgia"/>
                <a:cs typeface="Georgia"/>
              </a:rPr>
              <a:t>a </a:t>
            </a:r>
            <a:r>
              <a:rPr sz="2250" spc="5" dirty="0">
                <a:solidFill>
                  <a:srgbClr val="F1F1F1"/>
                </a:solidFill>
                <a:latin typeface="Georgia"/>
                <a:cs typeface="Georgia"/>
              </a:rPr>
              <a:t>computer to identify </a:t>
            </a:r>
            <a:r>
              <a:rPr sz="2250" spc="10" dirty="0">
                <a:solidFill>
                  <a:srgbClr val="F1F1F1"/>
                </a:solidFill>
                <a:latin typeface="Georgia"/>
                <a:cs typeface="Georgia"/>
              </a:rPr>
              <a:t>human </a:t>
            </a:r>
            <a:r>
              <a:rPr sz="2250" spc="15" dirty="0">
                <a:solidFill>
                  <a:srgbClr val="F1F1F1"/>
                </a:solidFill>
                <a:latin typeface="Georgia"/>
                <a:cs typeface="Georgia"/>
              </a:rPr>
              <a:t> </a:t>
            </a:r>
            <a:r>
              <a:rPr sz="2250" spc="5" dirty="0">
                <a:solidFill>
                  <a:srgbClr val="F1F1F1"/>
                </a:solidFill>
                <a:latin typeface="Georgia"/>
                <a:cs typeface="Georgia"/>
              </a:rPr>
              <a:t>handwritten </a:t>
            </a:r>
            <a:r>
              <a:rPr sz="2250" dirty="0">
                <a:solidFill>
                  <a:srgbClr val="F1F1F1"/>
                </a:solidFill>
                <a:latin typeface="Georgia"/>
                <a:cs typeface="Georgia"/>
              </a:rPr>
              <a:t>digits </a:t>
            </a:r>
            <a:r>
              <a:rPr sz="2250" spc="5" dirty="0">
                <a:solidFill>
                  <a:srgbClr val="F1F1F1"/>
                </a:solidFill>
                <a:latin typeface="Georgia"/>
                <a:cs typeface="Georgia"/>
              </a:rPr>
              <a:t>from various sources, such as </a:t>
            </a:r>
            <a:r>
              <a:rPr sz="2250" spc="-530" dirty="0">
                <a:solidFill>
                  <a:srgbClr val="F1F1F1"/>
                </a:solidFill>
                <a:latin typeface="Georgia"/>
                <a:cs typeface="Georgia"/>
              </a:rPr>
              <a:t> </a:t>
            </a:r>
            <a:r>
              <a:rPr sz="2250" spc="5" dirty="0">
                <a:solidFill>
                  <a:srgbClr val="F1F1F1"/>
                </a:solidFill>
                <a:latin typeface="Georgia"/>
                <a:cs typeface="Georgia"/>
              </a:rPr>
              <a:t>photographs, papers, touch screens, </a:t>
            </a:r>
            <a:r>
              <a:rPr sz="2250" dirty="0">
                <a:solidFill>
                  <a:srgbClr val="F1F1F1"/>
                </a:solidFill>
                <a:latin typeface="Georgia"/>
                <a:cs typeface="Georgia"/>
              </a:rPr>
              <a:t>etc., </a:t>
            </a:r>
            <a:r>
              <a:rPr sz="2250" spc="10" dirty="0">
                <a:solidFill>
                  <a:srgbClr val="F1F1F1"/>
                </a:solidFill>
                <a:latin typeface="Georgia"/>
                <a:cs typeface="Georgia"/>
              </a:rPr>
              <a:t>And </a:t>
            </a:r>
            <a:r>
              <a:rPr sz="2250" spc="15" dirty="0">
                <a:solidFill>
                  <a:srgbClr val="F1F1F1"/>
                </a:solidFill>
                <a:latin typeface="Georgia"/>
                <a:cs typeface="Georgia"/>
              </a:rPr>
              <a:t> </a:t>
            </a:r>
            <a:r>
              <a:rPr sz="2250" dirty="0">
                <a:solidFill>
                  <a:srgbClr val="F1F1F1"/>
                </a:solidFill>
                <a:latin typeface="Georgia"/>
                <a:cs typeface="Georgia"/>
              </a:rPr>
              <a:t>classify </a:t>
            </a:r>
            <a:r>
              <a:rPr sz="2250" spc="5" dirty="0">
                <a:solidFill>
                  <a:srgbClr val="F1F1F1"/>
                </a:solidFill>
                <a:latin typeface="Georgia"/>
                <a:cs typeface="Georgia"/>
              </a:rPr>
              <a:t>them into </a:t>
            </a:r>
            <a:r>
              <a:rPr sz="2250" spc="100" dirty="0">
                <a:solidFill>
                  <a:srgbClr val="F1F1F1"/>
                </a:solidFill>
                <a:latin typeface="Georgia"/>
                <a:cs typeface="Georgia"/>
              </a:rPr>
              <a:t>10 </a:t>
            </a:r>
            <a:r>
              <a:rPr sz="2250" spc="5" dirty="0">
                <a:solidFill>
                  <a:srgbClr val="F1F1F1"/>
                </a:solidFill>
                <a:latin typeface="Georgia"/>
                <a:cs typeface="Georgia"/>
              </a:rPr>
              <a:t>predefined groups </a:t>
            </a:r>
            <a:r>
              <a:rPr sz="2250" spc="-20" dirty="0">
                <a:solidFill>
                  <a:srgbClr val="F1F1F1"/>
                </a:solidFill>
                <a:latin typeface="Georgia"/>
                <a:cs typeface="Georgia"/>
              </a:rPr>
              <a:t>(0–9) </a:t>
            </a:r>
            <a:r>
              <a:rPr sz="2250" spc="5" dirty="0">
                <a:solidFill>
                  <a:srgbClr val="F1F1F1"/>
                </a:solidFill>
                <a:latin typeface="Georgia"/>
                <a:cs typeface="Georgia"/>
              </a:rPr>
              <a:t>is </a:t>
            </a:r>
            <a:r>
              <a:rPr sz="2250" spc="-530" dirty="0">
                <a:solidFill>
                  <a:srgbClr val="F1F1F1"/>
                </a:solidFill>
                <a:latin typeface="Georgia"/>
                <a:cs typeface="Georgia"/>
              </a:rPr>
              <a:t> </a:t>
            </a:r>
            <a:r>
              <a:rPr sz="2250" spc="5" dirty="0">
                <a:solidFill>
                  <a:srgbClr val="F1F1F1"/>
                </a:solidFill>
                <a:latin typeface="Georgia"/>
                <a:cs typeface="Georgia"/>
              </a:rPr>
              <a:t>known</a:t>
            </a:r>
            <a:r>
              <a:rPr sz="2250" dirty="0">
                <a:solidFill>
                  <a:srgbClr val="F1F1F1"/>
                </a:solidFill>
                <a:latin typeface="Georgia"/>
                <a:cs typeface="Georgia"/>
              </a:rPr>
              <a:t> </a:t>
            </a:r>
            <a:r>
              <a:rPr sz="2250" spc="5" dirty="0">
                <a:solidFill>
                  <a:srgbClr val="F1F1F1"/>
                </a:solidFill>
                <a:latin typeface="Georgia"/>
                <a:cs typeface="Georgia"/>
              </a:rPr>
              <a:t>as handwritten </a:t>
            </a:r>
            <a:r>
              <a:rPr sz="2250" dirty="0">
                <a:solidFill>
                  <a:srgbClr val="F1F1F1"/>
                </a:solidFill>
                <a:latin typeface="Georgia"/>
                <a:cs typeface="Georgia"/>
              </a:rPr>
              <a:t>digit</a:t>
            </a:r>
            <a:r>
              <a:rPr sz="2250" spc="5" dirty="0">
                <a:solidFill>
                  <a:srgbClr val="F1F1F1"/>
                </a:solidFill>
                <a:latin typeface="Georgia"/>
                <a:cs typeface="Georgia"/>
              </a:rPr>
              <a:t> recognition</a:t>
            </a:r>
            <a:r>
              <a:rPr sz="2250" dirty="0">
                <a:solidFill>
                  <a:srgbClr val="F1F1F1"/>
                </a:solidFill>
                <a:latin typeface="Georgia"/>
                <a:cs typeface="Georgia"/>
              </a:rPr>
              <a:t> </a:t>
            </a:r>
            <a:r>
              <a:rPr sz="2250" spc="5" dirty="0">
                <a:solidFill>
                  <a:srgbClr val="F1F1F1"/>
                </a:solidFill>
                <a:latin typeface="Georgia"/>
                <a:cs typeface="Georgia"/>
              </a:rPr>
              <a:t>system .</a:t>
            </a:r>
            <a:endParaRPr sz="2250">
              <a:latin typeface="Georgia"/>
              <a:cs typeface="Georgia"/>
            </a:endParaRPr>
          </a:p>
          <a:p>
            <a:pPr>
              <a:lnSpc>
                <a:spcPct val="100000"/>
              </a:lnSpc>
              <a:spcBef>
                <a:spcPts val="20"/>
              </a:spcBef>
            </a:pPr>
            <a:endParaRPr sz="2750">
              <a:latin typeface="Georgia"/>
              <a:cs typeface="Georgia"/>
            </a:endParaRPr>
          </a:p>
          <a:p>
            <a:pPr marL="12700" marR="5080" algn="just">
              <a:lnSpc>
                <a:spcPct val="116700"/>
              </a:lnSpc>
              <a:spcBef>
                <a:spcPts val="5"/>
              </a:spcBef>
            </a:pPr>
            <a:r>
              <a:rPr sz="2250" spc="10" dirty="0">
                <a:solidFill>
                  <a:srgbClr val="F1F1F1"/>
                </a:solidFill>
                <a:latin typeface="Georgia"/>
                <a:cs typeface="Georgia"/>
              </a:rPr>
              <a:t>Our </a:t>
            </a:r>
            <a:r>
              <a:rPr sz="2250" spc="5" dirty="0">
                <a:solidFill>
                  <a:srgbClr val="F1F1F1"/>
                </a:solidFill>
                <a:latin typeface="Georgia"/>
                <a:cs typeface="Georgia"/>
              </a:rPr>
              <a:t>goal is to build an </a:t>
            </a:r>
            <a:r>
              <a:rPr sz="2250" dirty="0">
                <a:solidFill>
                  <a:srgbClr val="F1F1F1"/>
                </a:solidFill>
                <a:latin typeface="Georgia"/>
                <a:cs typeface="Georgia"/>
              </a:rPr>
              <a:t>intelligent </a:t>
            </a:r>
            <a:r>
              <a:rPr sz="2250" spc="5" dirty="0">
                <a:solidFill>
                  <a:srgbClr val="F1F1F1"/>
                </a:solidFill>
                <a:latin typeface="Georgia"/>
                <a:cs typeface="Georgia"/>
              </a:rPr>
              <a:t>system that can </a:t>
            </a:r>
            <a:r>
              <a:rPr sz="2250" spc="10" dirty="0">
                <a:solidFill>
                  <a:srgbClr val="F1F1F1"/>
                </a:solidFill>
                <a:latin typeface="Georgia"/>
                <a:cs typeface="Georgia"/>
              </a:rPr>
              <a:t> </a:t>
            </a:r>
            <a:r>
              <a:rPr sz="2250" spc="5" dirty="0">
                <a:solidFill>
                  <a:srgbClr val="F1F1F1"/>
                </a:solidFill>
                <a:latin typeface="Georgia"/>
                <a:cs typeface="Georgia"/>
              </a:rPr>
              <a:t>accurately identity and </a:t>
            </a:r>
            <a:r>
              <a:rPr sz="2250" dirty="0">
                <a:solidFill>
                  <a:srgbClr val="F1F1F1"/>
                </a:solidFill>
                <a:latin typeface="Georgia"/>
                <a:cs typeface="Georgia"/>
              </a:rPr>
              <a:t>classify </a:t>
            </a:r>
            <a:r>
              <a:rPr sz="2250" spc="5" dirty="0">
                <a:solidFill>
                  <a:srgbClr val="F1F1F1"/>
                </a:solidFill>
                <a:latin typeface="Georgia"/>
                <a:cs typeface="Georgia"/>
              </a:rPr>
              <a:t>handwritten </a:t>
            </a:r>
            <a:r>
              <a:rPr sz="2250" dirty="0">
                <a:solidFill>
                  <a:srgbClr val="F1F1F1"/>
                </a:solidFill>
                <a:latin typeface="Georgia"/>
                <a:cs typeface="Georgia"/>
              </a:rPr>
              <a:t>digits </a:t>
            </a:r>
            <a:r>
              <a:rPr sz="2250" spc="-530" dirty="0">
                <a:solidFill>
                  <a:srgbClr val="F1F1F1"/>
                </a:solidFill>
                <a:latin typeface="Georgia"/>
                <a:cs typeface="Georgia"/>
              </a:rPr>
              <a:t> </a:t>
            </a:r>
            <a:r>
              <a:rPr sz="2250" spc="5" dirty="0">
                <a:solidFill>
                  <a:srgbClr val="F1F1F1"/>
                </a:solidFill>
                <a:latin typeface="Georgia"/>
                <a:cs typeface="Georgia"/>
              </a:rPr>
              <a:t>from</a:t>
            </a:r>
            <a:r>
              <a:rPr sz="2250" dirty="0">
                <a:solidFill>
                  <a:srgbClr val="F1F1F1"/>
                </a:solidFill>
                <a:latin typeface="Georgia"/>
                <a:cs typeface="Georgia"/>
              </a:rPr>
              <a:t> </a:t>
            </a:r>
            <a:r>
              <a:rPr sz="2250" spc="5" dirty="0">
                <a:solidFill>
                  <a:srgbClr val="F1F1F1"/>
                </a:solidFill>
                <a:latin typeface="Georgia"/>
                <a:cs typeface="Georgia"/>
              </a:rPr>
              <a:t>the popular mnist</a:t>
            </a:r>
            <a:r>
              <a:rPr sz="2250" dirty="0">
                <a:solidFill>
                  <a:srgbClr val="F1F1F1"/>
                </a:solidFill>
                <a:latin typeface="Georgia"/>
                <a:cs typeface="Georgia"/>
              </a:rPr>
              <a:t> </a:t>
            </a:r>
            <a:r>
              <a:rPr sz="2250" spc="5" dirty="0">
                <a:solidFill>
                  <a:srgbClr val="F1F1F1"/>
                </a:solidFill>
                <a:latin typeface="Georgia"/>
                <a:cs typeface="Georgia"/>
              </a:rPr>
              <a:t>dataset.</a:t>
            </a:r>
            <a:endParaRPr sz="2250">
              <a:latin typeface="Georgia"/>
              <a:cs typeface="Georgia"/>
            </a:endParaRPr>
          </a:p>
          <a:p>
            <a:pPr>
              <a:lnSpc>
                <a:spcPct val="100000"/>
              </a:lnSpc>
              <a:spcBef>
                <a:spcPts val="20"/>
              </a:spcBef>
            </a:pPr>
            <a:endParaRPr sz="2750">
              <a:latin typeface="Georgia"/>
              <a:cs typeface="Georgia"/>
            </a:endParaRPr>
          </a:p>
          <a:p>
            <a:pPr marL="12700" marR="304800">
              <a:lnSpc>
                <a:spcPct val="116700"/>
              </a:lnSpc>
            </a:pPr>
            <a:r>
              <a:rPr sz="2250" spc="10" dirty="0">
                <a:solidFill>
                  <a:srgbClr val="F1F1F1"/>
                </a:solidFill>
                <a:latin typeface="Georgia"/>
                <a:cs typeface="Georgia"/>
              </a:rPr>
              <a:t>We </a:t>
            </a:r>
            <a:r>
              <a:rPr sz="2250" spc="5" dirty="0">
                <a:solidFill>
                  <a:srgbClr val="F1F1F1"/>
                </a:solidFill>
                <a:latin typeface="Georgia"/>
                <a:cs typeface="Georgia"/>
              </a:rPr>
              <a:t>are using </a:t>
            </a:r>
            <a:r>
              <a:rPr sz="2250" spc="10" dirty="0">
                <a:solidFill>
                  <a:srgbClr val="F1F1F1"/>
                </a:solidFill>
                <a:latin typeface="Georgia"/>
                <a:cs typeface="Georgia"/>
              </a:rPr>
              <a:t>a </a:t>
            </a:r>
            <a:r>
              <a:rPr sz="2250" spc="5" dirty="0">
                <a:solidFill>
                  <a:srgbClr val="F1F1F1"/>
                </a:solidFill>
                <a:latin typeface="Georgia"/>
                <a:cs typeface="Georgia"/>
              </a:rPr>
              <a:t>powerful machine learning </a:t>
            </a:r>
            <a:r>
              <a:rPr sz="2250" spc="10" dirty="0">
                <a:solidFill>
                  <a:srgbClr val="F1F1F1"/>
                </a:solidFill>
                <a:latin typeface="Georgia"/>
                <a:cs typeface="Georgia"/>
              </a:rPr>
              <a:t> </a:t>
            </a:r>
            <a:r>
              <a:rPr sz="2250" spc="5" dirty="0">
                <a:solidFill>
                  <a:srgbClr val="F1F1F1"/>
                </a:solidFill>
                <a:latin typeface="Georgia"/>
                <a:cs typeface="Georgia"/>
              </a:rPr>
              <a:t>technique called convolutional neural networks </a:t>
            </a:r>
            <a:r>
              <a:rPr sz="2250" spc="-530" dirty="0">
                <a:solidFill>
                  <a:srgbClr val="F1F1F1"/>
                </a:solidFill>
                <a:latin typeface="Georgia"/>
                <a:cs typeface="Georgia"/>
              </a:rPr>
              <a:t> </a:t>
            </a:r>
            <a:r>
              <a:rPr sz="2250" spc="5" dirty="0">
                <a:solidFill>
                  <a:srgbClr val="F1F1F1"/>
                </a:solidFill>
                <a:latin typeface="Georgia"/>
                <a:cs typeface="Georgia"/>
              </a:rPr>
              <a:t>(cnns).</a:t>
            </a:r>
            <a:endParaRPr sz="2250">
              <a:latin typeface="Georgia"/>
              <a:cs typeface="Georgia"/>
            </a:endParaRPr>
          </a:p>
        </p:txBody>
      </p:sp>
    </p:spTree>
  </p:cSld>
  <p:clrMapOvr>
    <a:masterClrMapping/>
  </p:clrMapOvr>
  <p:transition>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228600"/>
            <a:ext cx="10744200" cy="628377"/>
          </a:xfrm>
          <a:prstGeom prst="rect">
            <a:avLst/>
          </a:prstGeom>
        </p:spPr>
        <p:txBody>
          <a:bodyPr vert="horz" wrap="square" lIns="0" tIns="12700" rIns="0" bIns="0" rtlCol="0">
            <a:spAutoFit/>
          </a:bodyPr>
          <a:lstStyle/>
          <a:p>
            <a:pPr marL="12700" algn="ctr">
              <a:lnSpc>
                <a:spcPct val="100000"/>
              </a:lnSpc>
              <a:spcBef>
                <a:spcPts val="100"/>
              </a:spcBef>
            </a:pPr>
            <a:r>
              <a:rPr lang="en-US" sz="4000" kern="1200" spc="5" dirty="0" smtClean="0">
                <a:solidFill>
                  <a:srgbClr val="FFFFFF"/>
                </a:solidFill>
                <a:latin typeface="Georgia"/>
                <a:ea typeface="+mn-ea"/>
                <a:cs typeface="Georgia"/>
              </a:rPr>
              <a:t>Significance</a:t>
            </a:r>
            <a:endParaRPr sz="4000" kern="1200" spc="5">
              <a:solidFill>
                <a:srgbClr val="FFFFFF"/>
              </a:solidFill>
              <a:latin typeface="Georgia"/>
              <a:ea typeface="+mn-ea"/>
              <a:cs typeface="Georgia"/>
            </a:endParaRPr>
          </a:p>
        </p:txBody>
      </p:sp>
      <p:pic>
        <p:nvPicPr>
          <p:cNvPr id="3" name="object 3"/>
          <p:cNvPicPr/>
          <p:nvPr/>
        </p:nvPicPr>
        <p:blipFill>
          <a:blip r:embed="rId2" cstate="print"/>
          <a:stretch>
            <a:fillRect/>
          </a:stretch>
        </p:blipFill>
        <p:spPr>
          <a:xfrm>
            <a:off x="683360" y="1741814"/>
            <a:ext cx="114299" cy="114299"/>
          </a:xfrm>
          <a:prstGeom prst="rect">
            <a:avLst/>
          </a:prstGeom>
        </p:spPr>
      </p:pic>
      <p:pic>
        <p:nvPicPr>
          <p:cNvPr id="4" name="object 4"/>
          <p:cNvPicPr/>
          <p:nvPr/>
        </p:nvPicPr>
        <p:blipFill>
          <a:blip r:embed="rId2" cstate="print"/>
          <a:stretch>
            <a:fillRect/>
          </a:stretch>
        </p:blipFill>
        <p:spPr>
          <a:xfrm>
            <a:off x="683360" y="3094364"/>
            <a:ext cx="114299" cy="114299"/>
          </a:xfrm>
          <a:prstGeom prst="rect">
            <a:avLst/>
          </a:prstGeom>
        </p:spPr>
      </p:pic>
      <p:pic>
        <p:nvPicPr>
          <p:cNvPr id="5" name="object 5"/>
          <p:cNvPicPr/>
          <p:nvPr/>
        </p:nvPicPr>
        <p:blipFill>
          <a:blip r:embed="rId2" cstate="print"/>
          <a:stretch>
            <a:fillRect/>
          </a:stretch>
        </p:blipFill>
        <p:spPr>
          <a:xfrm>
            <a:off x="683360" y="4446913"/>
            <a:ext cx="114299" cy="114299"/>
          </a:xfrm>
          <a:prstGeom prst="rect">
            <a:avLst/>
          </a:prstGeom>
        </p:spPr>
      </p:pic>
      <p:sp>
        <p:nvSpPr>
          <p:cNvPr id="6" name="object 6"/>
          <p:cNvSpPr txBox="1"/>
          <p:nvPr/>
        </p:nvSpPr>
        <p:spPr>
          <a:xfrm>
            <a:off x="963107" y="1460337"/>
            <a:ext cx="10648315" cy="3759200"/>
          </a:xfrm>
          <a:prstGeom prst="rect">
            <a:avLst/>
          </a:prstGeom>
        </p:spPr>
        <p:txBody>
          <a:bodyPr vert="horz" wrap="square" lIns="0" tIns="12065" rIns="0" bIns="0" rtlCol="0">
            <a:spAutoFit/>
          </a:bodyPr>
          <a:lstStyle/>
          <a:p>
            <a:pPr marL="16510" marR="5080">
              <a:lnSpc>
                <a:spcPct val="116399"/>
              </a:lnSpc>
              <a:spcBef>
                <a:spcPts val="95"/>
              </a:spcBef>
              <a:tabLst>
                <a:tab pos="2289175" algn="l"/>
                <a:tab pos="3199765" algn="l"/>
                <a:tab pos="5234305" algn="l"/>
                <a:tab pos="6534784" algn="l"/>
                <a:tab pos="6967855" algn="l"/>
                <a:tab pos="7897495" algn="l"/>
                <a:tab pos="8389620" algn="l"/>
                <a:tab pos="10112375" algn="l"/>
              </a:tabLst>
            </a:pPr>
            <a:r>
              <a:rPr sz="2900" spc="5" dirty="0">
                <a:solidFill>
                  <a:srgbClr val="FFFFFF"/>
                </a:solidFill>
                <a:latin typeface="Georgia"/>
                <a:cs typeface="Georgia"/>
              </a:rPr>
              <a:t>Handw</a:t>
            </a:r>
            <a:r>
              <a:rPr sz="2900" dirty="0">
                <a:solidFill>
                  <a:srgbClr val="FFFFFF"/>
                </a:solidFill>
                <a:latin typeface="Georgia"/>
                <a:cs typeface="Georgia"/>
              </a:rPr>
              <a:t>ritte</a:t>
            </a:r>
            <a:r>
              <a:rPr sz="2900" spc="10" dirty="0">
                <a:solidFill>
                  <a:srgbClr val="FFFFFF"/>
                </a:solidFill>
                <a:latin typeface="Georgia"/>
                <a:cs typeface="Georgia"/>
              </a:rPr>
              <a:t>n</a:t>
            </a:r>
            <a:r>
              <a:rPr sz="2900" dirty="0">
                <a:solidFill>
                  <a:srgbClr val="FFFFFF"/>
                </a:solidFill>
                <a:latin typeface="Georgia"/>
                <a:cs typeface="Georgia"/>
              </a:rPr>
              <a:t>	</a:t>
            </a:r>
            <a:r>
              <a:rPr sz="2900" spc="5" dirty="0">
                <a:solidFill>
                  <a:srgbClr val="FFFFFF"/>
                </a:solidFill>
                <a:latin typeface="Georgia"/>
                <a:cs typeface="Georgia"/>
              </a:rPr>
              <a:t>digit</a:t>
            </a:r>
            <a:r>
              <a:rPr sz="2900" dirty="0">
                <a:solidFill>
                  <a:srgbClr val="FFFFFF"/>
                </a:solidFill>
                <a:latin typeface="Georgia"/>
                <a:cs typeface="Georgia"/>
              </a:rPr>
              <a:t>	recognitio</a:t>
            </a:r>
            <a:r>
              <a:rPr sz="2900" spc="10" dirty="0">
                <a:solidFill>
                  <a:srgbClr val="FFFFFF"/>
                </a:solidFill>
                <a:latin typeface="Georgia"/>
                <a:cs typeface="Georgia"/>
              </a:rPr>
              <a:t>n</a:t>
            </a:r>
            <a:r>
              <a:rPr sz="2900" dirty="0">
                <a:solidFill>
                  <a:srgbClr val="FFFFFF"/>
                </a:solidFill>
                <a:latin typeface="Georgia"/>
                <a:cs typeface="Georgia"/>
              </a:rPr>
              <a:t>	syste</a:t>
            </a:r>
            <a:r>
              <a:rPr sz="2900" spc="15" dirty="0">
                <a:solidFill>
                  <a:srgbClr val="FFFFFF"/>
                </a:solidFill>
                <a:latin typeface="Georgia"/>
                <a:cs typeface="Georgia"/>
              </a:rPr>
              <a:t>m</a:t>
            </a:r>
            <a:r>
              <a:rPr sz="2900" dirty="0">
                <a:solidFill>
                  <a:srgbClr val="FFFFFF"/>
                </a:solidFill>
                <a:latin typeface="Georgia"/>
                <a:cs typeface="Georgia"/>
              </a:rPr>
              <a:t>	i</a:t>
            </a:r>
            <a:r>
              <a:rPr sz="2900" spc="5" dirty="0">
                <a:solidFill>
                  <a:srgbClr val="FFFFFF"/>
                </a:solidFill>
                <a:latin typeface="Georgia"/>
                <a:cs typeface="Georgia"/>
              </a:rPr>
              <a:t>s</a:t>
            </a:r>
            <a:r>
              <a:rPr sz="2900" dirty="0">
                <a:solidFill>
                  <a:srgbClr val="FFFFFF"/>
                </a:solidFill>
                <a:latin typeface="Georgia"/>
                <a:cs typeface="Georgia"/>
              </a:rPr>
              <a:t>	use</a:t>
            </a:r>
            <a:r>
              <a:rPr sz="2900" spc="10" dirty="0">
                <a:solidFill>
                  <a:srgbClr val="FFFFFF"/>
                </a:solidFill>
                <a:latin typeface="Georgia"/>
                <a:cs typeface="Georgia"/>
              </a:rPr>
              <a:t>d</a:t>
            </a:r>
            <a:r>
              <a:rPr sz="2900" dirty="0">
                <a:solidFill>
                  <a:srgbClr val="FFFFFF"/>
                </a:solidFill>
                <a:latin typeface="Georgia"/>
                <a:cs typeface="Georgia"/>
              </a:rPr>
              <a:t>	t</a:t>
            </a:r>
            <a:r>
              <a:rPr sz="2900" spc="5" dirty="0">
                <a:solidFill>
                  <a:srgbClr val="FFFFFF"/>
                </a:solidFill>
                <a:latin typeface="Georgia"/>
                <a:cs typeface="Georgia"/>
              </a:rPr>
              <a:t>o</a:t>
            </a:r>
            <a:r>
              <a:rPr sz="2900" dirty="0">
                <a:solidFill>
                  <a:srgbClr val="FFFFFF"/>
                </a:solidFill>
                <a:latin typeface="Georgia"/>
                <a:cs typeface="Georgia"/>
              </a:rPr>
              <a:t>	recogniz</a:t>
            </a:r>
            <a:r>
              <a:rPr sz="2900" spc="5" dirty="0">
                <a:solidFill>
                  <a:srgbClr val="FFFFFF"/>
                </a:solidFill>
                <a:latin typeface="Georgia"/>
                <a:cs typeface="Georgia"/>
              </a:rPr>
              <a:t>e</a:t>
            </a:r>
            <a:r>
              <a:rPr sz="2900" dirty="0">
                <a:solidFill>
                  <a:srgbClr val="FFFFFF"/>
                </a:solidFill>
                <a:latin typeface="Georgia"/>
                <a:cs typeface="Georgia"/>
              </a:rPr>
              <a:t>	the  digit</a:t>
            </a:r>
            <a:r>
              <a:rPr sz="2900" spc="-5" dirty="0">
                <a:solidFill>
                  <a:srgbClr val="FFFFFF"/>
                </a:solidFill>
                <a:latin typeface="Georgia"/>
                <a:cs typeface="Georgia"/>
              </a:rPr>
              <a:t> </a:t>
            </a:r>
            <a:r>
              <a:rPr sz="2900" spc="5" dirty="0">
                <a:solidFill>
                  <a:srgbClr val="FFFFFF"/>
                </a:solidFill>
                <a:latin typeface="Georgia"/>
                <a:cs typeface="Georgia"/>
              </a:rPr>
              <a:t>which</a:t>
            </a:r>
            <a:r>
              <a:rPr sz="2900" dirty="0">
                <a:solidFill>
                  <a:srgbClr val="FFFFFF"/>
                </a:solidFill>
                <a:latin typeface="Georgia"/>
                <a:cs typeface="Georgia"/>
              </a:rPr>
              <a:t> </a:t>
            </a:r>
            <a:r>
              <a:rPr sz="2900" spc="5" dirty="0">
                <a:solidFill>
                  <a:srgbClr val="FFFFFF"/>
                </a:solidFill>
                <a:latin typeface="Georgia"/>
                <a:cs typeface="Georgia"/>
              </a:rPr>
              <a:t>are</a:t>
            </a:r>
            <a:r>
              <a:rPr sz="2900" dirty="0">
                <a:solidFill>
                  <a:srgbClr val="FFFFFF"/>
                </a:solidFill>
                <a:latin typeface="Georgia"/>
                <a:cs typeface="Georgia"/>
              </a:rPr>
              <a:t> written </a:t>
            </a:r>
            <a:r>
              <a:rPr sz="2900" spc="5" dirty="0">
                <a:solidFill>
                  <a:srgbClr val="FFFFFF"/>
                </a:solidFill>
                <a:latin typeface="Georgia"/>
                <a:cs typeface="Georgia"/>
              </a:rPr>
              <a:t>by</a:t>
            </a:r>
            <a:r>
              <a:rPr sz="2900" dirty="0">
                <a:solidFill>
                  <a:srgbClr val="FFFFFF"/>
                </a:solidFill>
                <a:latin typeface="Georgia"/>
                <a:cs typeface="Georgia"/>
              </a:rPr>
              <a:t> </a:t>
            </a:r>
            <a:r>
              <a:rPr sz="2900" spc="5" dirty="0">
                <a:solidFill>
                  <a:srgbClr val="FFFFFF"/>
                </a:solidFill>
                <a:latin typeface="Georgia"/>
                <a:cs typeface="Georgia"/>
              </a:rPr>
              <a:t>hand.</a:t>
            </a:r>
            <a:endParaRPr sz="2900">
              <a:latin typeface="Georgia"/>
              <a:cs typeface="Georgia"/>
            </a:endParaRPr>
          </a:p>
          <a:p>
            <a:pPr marL="101600" marR="1113155" indent="-85725">
              <a:lnSpc>
                <a:spcPct val="116399"/>
              </a:lnSpc>
              <a:spcBef>
                <a:spcPts val="2550"/>
              </a:spcBef>
            </a:pPr>
            <a:r>
              <a:rPr sz="2900" spc="10" dirty="0">
                <a:solidFill>
                  <a:srgbClr val="FFFFFF"/>
                </a:solidFill>
                <a:latin typeface="Georgia"/>
                <a:cs typeface="Georgia"/>
              </a:rPr>
              <a:t>A</a:t>
            </a:r>
            <a:r>
              <a:rPr sz="2900" spc="5" dirty="0">
                <a:solidFill>
                  <a:srgbClr val="FFFFFF"/>
                </a:solidFill>
                <a:latin typeface="Georgia"/>
                <a:cs typeface="Georgia"/>
              </a:rPr>
              <a:t> </a:t>
            </a:r>
            <a:r>
              <a:rPr sz="2900" dirty="0">
                <a:solidFill>
                  <a:srgbClr val="FFFFFF"/>
                </a:solidFill>
                <a:latin typeface="Georgia"/>
                <a:cs typeface="Georgia"/>
              </a:rPr>
              <a:t>handwritten</a:t>
            </a:r>
            <a:r>
              <a:rPr sz="2900" spc="10" dirty="0">
                <a:solidFill>
                  <a:srgbClr val="FFFFFF"/>
                </a:solidFill>
                <a:latin typeface="Georgia"/>
                <a:cs typeface="Georgia"/>
              </a:rPr>
              <a:t> </a:t>
            </a:r>
            <a:r>
              <a:rPr sz="2900" dirty="0">
                <a:solidFill>
                  <a:srgbClr val="FFFFFF"/>
                </a:solidFill>
                <a:latin typeface="Georgia"/>
                <a:cs typeface="Georgia"/>
              </a:rPr>
              <a:t>digit</a:t>
            </a:r>
            <a:r>
              <a:rPr sz="2900" spc="10" dirty="0">
                <a:solidFill>
                  <a:srgbClr val="FFFFFF"/>
                </a:solidFill>
                <a:latin typeface="Georgia"/>
                <a:cs typeface="Georgia"/>
              </a:rPr>
              <a:t> </a:t>
            </a:r>
            <a:r>
              <a:rPr sz="2900" dirty="0">
                <a:solidFill>
                  <a:srgbClr val="FFFFFF"/>
                </a:solidFill>
                <a:latin typeface="Georgia"/>
                <a:cs typeface="Georgia"/>
              </a:rPr>
              <a:t>recognition</a:t>
            </a:r>
            <a:r>
              <a:rPr sz="2900" spc="10" dirty="0">
                <a:solidFill>
                  <a:srgbClr val="FFFFFF"/>
                </a:solidFill>
                <a:latin typeface="Georgia"/>
                <a:cs typeface="Georgia"/>
              </a:rPr>
              <a:t> </a:t>
            </a:r>
            <a:r>
              <a:rPr sz="2900" dirty="0">
                <a:solidFill>
                  <a:srgbClr val="FFFFFF"/>
                </a:solidFill>
                <a:latin typeface="Georgia"/>
                <a:cs typeface="Georgia"/>
              </a:rPr>
              <a:t>system</a:t>
            </a:r>
            <a:r>
              <a:rPr sz="2900" spc="10" dirty="0">
                <a:solidFill>
                  <a:srgbClr val="FFFFFF"/>
                </a:solidFill>
                <a:latin typeface="Georgia"/>
                <a:cs typeface="Georgia"/>
              </a:rPr>
              <a:t> </a:t>
            </a:r>
            <a:r>
              <a:rPr sz="2900">
                <a:solidFill>
                  <a:srgbClr val="FFFFFF"/>
                </a:solidFill>
                <a:latin typeface="Georgia"/>
                <a:cs typeface="Georgia"/>
              </a:rPr>
              <a:t>is</a:t>
            </a:r>
            <a:r>
              <a:rPr sz="2900" spc="5">
                <a:solidFill>
                  <a:srgbClr val="FFFFFF"/>
                </a:solidFill>
                <a:latin typeface="Georgia"/>
                <a:cs typeface="Georgia"/>
              </a:rPr>
              <a:t> </a:t>
            </a:r>
            <a:r>
              <a:rPr lang="en-US" sz="2900" spc="5" dirty="0" smtClean="0">
                <a:solidFill>
                  <a:srgbClr val="FFFFFF"/>
                </a:solidFill>
                <a:latin typeface="Georgia"/>
                <a:cs typeface="Georgia"/>
              </a:rPr>
              <a:t>also </a:t>
            </a:r>
            <a:r>
              <a:rPr sz="2900" spc="5" smtClean="0">
                <a:solidFill>
                  <a:srgbClr val="FFFFFF"/>
                </a:solidFill>
                <a:latin typeface="Georgia"/>
                <a:cs typeface="Georgia"/>
              </a:rPr>
              <a:t>used</a:t>
            </a:r>
            <a:r>
              <a:rPr sz="2900" spc="10" smtClean="0">
                <a:solidFill>
                  <a:srgbClr val="FFFFFF"/>
                </a:solidFill>
                <a:latin typeface="Georgia"/>
                <a:cs typeface="Georgia"/>
              </a:rPr>
              <a:t> </a:t>
            </a:r>
            <a:r>
              <a:rPr sz="2900" spc="5" dirty="0">
                <a:solidFill>
                  <a:srgbClr val="FFFFFF"/>
                </a:solidFill>
                <a:latin typeface="Georgia"/>
                <a:cs typeface="Georgia"/>
              </a:rPr>
              <a:t>to</a:t>
            </a:r>
            <a:r>
              <a:rPr sz="2900" spc="10" dirty="0">
                <a:solidFill>
                  <a:srgbClr val="FFFFFF"/>
                </a:solidFill>
                <a:latin typeface="Georgia"/>
                <a:cs typeface="Georgia"/>
              </a:rPr>
              <a:t> </a:t>
            </a:r>
            <a:r>
              <a:rPr sz="2900" dirty="0">
                <a:solidFill>
                  <a:srgbClr val="FFFFFF"/>
                </a:solidFill>
                <a:latin typeface="Georgia"/>
                <a:cs typeface="Georgia"/>
              </a:rPr>
              <a:t>visualize </a:t>
            </a:r>
            <a:r>
              <a:rPr sz="2900" spc="-685" dirty="0">
                <a:solidFill>
                  <a:srgbClr val="FFFFFF"/>
                </a:solidFill>
                <a:latin typeface="Georgia"/>
                <a:cs typeface="Georgia"/>
              </a:rPr>
              <a:t> </a:t>
            </a:r>
            <a:r>
              <a:rPr sz="2900" dirty="0">
                <a:solidFill>
                  <a:srgbClr val="FFFFFF"/>
                </a:solidFill>
                <a:latin typeface="Georgia"/>
                <a:cs typeface="Georgia"/>
              </a:rPr>
              <a:t>artificial</a:t>
            </a:r>
            <a:r>
              <a:rPr sz="2900" spc="-5" dirty="0">
                <a:solidFill>
                  <a:srgbClr val="FFFFFF"/>
                </a:solidFill>
                <a:latin typeface="Georgia"/>
                <a:cs typeface="Georgia"/>
              </a:rPr>
              <a:t> </a:t>
            </a:r>
            <a:r>
              <a:rPr sz="2900">
                <a:solidFill>
                  <a:srgbClr val="FFFFFF"/>
                </a:solidFill>
                <a:latin typeface="Georgia"/>
                <a:cs typeface="Georgia"/>
              </a:rPr>
              <a:t>neural </a:t>
            </a:r>
            <a:r>
              <a:rPr sz="2900" smtClean="0">
                <a:solidFill>
                  <a:srgbClr val="FFFFFF"/>
                </a:solidFill>
                <a:latin typeface="Georgia"/>
                <a:cs typeface="Georgia"/>
              </a:rPr>
              <a:t>networks</a:t>
            </a:r>
            <a:r>
              <a:rPr lang="en-US" sz="2900" dirty="0" smtClean="0">
                <a:solidFill>
                  <a:srgbClr val="FFFFFF"/>
                </a:solidFill>
                <a:latin typeface="Georgia"/>
                <a:cs typeface="Georgia"/>
              </a:rPr>
              <a:t>.</a:t>
            </a:r>
            <a:endParaRPr sz="2900">
              <a:latin typeface="Georgia"/>
              <a:cs typeface="Georgia"/>
            </a:endParaRPr>
          </a:p>
          <a:p>
            <a:pPr marL="12700" marR="781050" indent="3810">
              <a:lnSpc>
                <a:spcPct val="116399"/>
              </a:lnSpc>
              <a:spcBef>
                <a:spcPts val="2550"/>
              </a:spcBef>
            </a:pPr>
            <a:r>
              <a:rPr sz="2900" dirty="0">
                <a:solidFill>
                  <a:srgbClr val="FFFFFF"/>
                </a:solidFill>
                <a:latin typeface="Georgia"/>
                <a:cs typeface="Georgia"/>
              </a:rPr>
              <a:t>It</a:t>
            </a:r>
            <a:r>
              <a:rPr sz="2900" spc="5" dirty="0">
                <a:solidFill>
                  <a:srgbClr val="FFFFFF"/>
                </a:solidFill>
                <a:latin typeface="Georgia"/>
                <a:cs typeface="Georgia"/>
              </a:rPr>
              <a:t> </a:t>
            </a:r>
            <a:r>
              <a:rPr sz="2900" dirty="0">
                <a:solidFill>
                  <a:srgbClr val="FFFFFF"/>
                </a:solidFill>
                <a:latin typeface="Georgia"/>
                <a:cs typeface="Georgia"/>
              </a:rPr>
              <a:t>is</a:t>
            </a:r>
            <a:r>
              <a:rPr sz="2900" spc="5" dirty="0">
                <a:solidFill>
                  <a:srgbClr val="FFFFFF"/>
                </a:solidFill>
                <a:latin typeface="Georgia"/>
                <a:cs typeface="Georgia"/>
              </a:rPr>
              <a:t> </a:t>
            </a:r>
            <a:r>
              <a:rPr sz="2900" dirty="0">
                <a:solidFill>
                  <a:srgbClr val="FFFFFF"/>
                </a:solidFill>
                <a:latin typeface="Georgia"/>
                <a:cs typeface="Georgia"/>
              </a:rPr>
              <a:t>already</a:t>
            </a:r>
            <a:r>
              <a:rPr sz="2900" spc="10" dirty="0">
                <a:solidFill>
                  <a:srgbClr val="FFFFFF"/>
                </a:solidFill>
                <a:latin typeface="Georgia"/>
                <a:cs typeface="Georgia"/>
              </a:rPr>
              <a:t> </a:t>
            </a:r>
            <a:r>
              <a:rPr sz="2900" dirty="0">
                <a:solidFill>
                  <a:srgbClr val="FFFFFF"/>
                </a:solidFill>
                <a:latin typeface="Georgia"/>
                <a:cs typeface="Georgia"/>
              </a:rPr>
              <a:t>widely</a:t>
            </a:r>
            <a:r>
              <a:rPr sz="2900" spc="5" dirty="0">
                <a:solidFill>
                  <a:srgbClr val="FFFFFF"/>
                </a:solidFill>
                <a:latin typeface="Georgia"/>
                <a:cs typeface="Georgia"/>
              </a:rPr>
              <a:t> used</a:t>
            </a:r>
            <a:r>
              <a:rPr sz="2900" spc="10" dirty="0">
                <a:solidFill>
                  <a:srgbClr val="FFFFFF"/>
                </a:solidFill>
                <a:latin typeface="Georgia"/>
                <a:cs typeface="Georgia"/>
              </a:rPr>
              <a:t> </a:t>
            </a:r>
            <a:r>
              <a:rPr sz="2900" spc="5" dirty="0">
                <a:solidFill>
                  <a:srgbClr val="FFFFFF"/>
                </a:solidFill>
                <a:latin typeface="Georgia"/>
                <a:cs typeface="Georgia"/>
              </a:rPr>
              <a:t>in </a:t>
            </a:r>
            <a:r>
              <a:rPr sz="2900" dirty="0">
                <a:solidFill>
                  <a:srgbClr val="FFFFFF"/>
                </a:solidFill>
                <a:latin typeface="Georgia"/>
                <a:cs typeface="Georgia"/>
              </a:rPr>
              <a:t>the</a:t>
            </a:r>
            <a:r>
              <a:rPr sz="2900" spc="10" dirty="0">
                <a:solidFill>
                  <a:srgbClr val="FFFFFF"/>
                </a:solidFill>
                <a:latin typeface="Georgia"/>
                <a:cs typeface="Georgia"/>
              </a:rPr>
              <a:t> </a:t>
            </a:r>
            <a:r>
              <a:rPr sz="2900" dirty="0">
                <a:solidFill>
                  <a:srgbClr val="FFFFFF"/>
                </a:solidFill>
                <a:latin typeface="Georgia"/>
                <a:cs typeface="Georgia"/>
              </a:rPr>
              <a:t>automatic</a:t>
            </a:r>
            <a:r>
              <a:rPr sz="2900" spc="5" dirty="0">
                <a:solidFill>
                  <a:srgbClr val="FFFFFF"/>
                </a:solidFill>
                <a:latin typeface="Georgia"/>
                <a:cs typeface="Georgia"/>
              </a:rPr>
              <a:t> </a:t>
            </a:r>
            <a:r>
              <a:rPr sz="2900" dirty="0">
                <a:solidFill>
                  <a:srgbClr val="FFFFFF"/>
                </a:solidFill>
                <a:latin typeface="Georgia"/>
                <a:cs typeface="Georgia"/>
              </a:rPr>
              <a:t>processing</a:t>
            </a:r>
            <a:r>
              <a:rPr sz="2900" spc="10" dirty="0">
                <a:solidFill>
                  <a:srgbClr val="FFFFFF"/>
                </a:solidFill>
                <a:latin typeface="Georgia"/>
                <a:cs typeface="Georgia"/>
              </a:rPr>
              <a:t> </a:t>
            </a:r>
            <a:r>
              <a:rPr sz="2900" spc="5" dirty="0">
                <a:solidFill>
                  <a:srgbClr val="FFFFFF"/>
                </a:solidFill>
                <a:latin typeface="Georgia"/>
                <a:cs typeface="Georgia"/>
              </a:rPr>
              <a:t>of bank </a:t>
            </a:r>
            <a:r>
              <a:rPr sz="2900" spc="-685" dirty="0">
                <a:solidFill>
                  <a:srgbClr val="FFFFFF"/>
                </a:solidFill>
                <a:latin typeface="Georgia"/>
                <a:cs typeface="Georgia"/>
              </a:rPr>
              <a:t> </a:t>
            </a:r>
            <a:r>
              <a:rPr sz="2900" dirty="0">
                <a:solidFill>
                  <a:srgbClr val="FFFFFF"/>
                </a:solidFill>
                <a:latin typeface="Georgia"/>
                <a:cs typeface="Georgia"/>
              </a:rPr>
              <a:t>cheques </a:t>
            </a:r>
            <a:r>
              <a:rPr sz="2900" spc="5" dirty="0">
                <a:solidFill>
                  <a:srgbClr val="FFFFFF"/>
                </a:solidFill>
                <a:latin typeface="Georgia"/>
                <a:cs typeface="Georgia"/>
              </a:rPr>
              <a:t>,</a:t>
            </a:r>
            <a:r>
              <a:rPr sz="2900" dirty="0">
                <a:solidFill>
                  <a:srgbClr val="FFFFFF"/>
                </a:solidFill>
                <a:latin typeface="Georgia"/>
                <a:cs typeface="Georgia"/>
              </a:rPr>
              <a:t> postal addresses,</a:t>
            </a:r>
            <a:r>
              <a:rPr sz="2900" spc="5" dirty="0">
                <a:solidFill>
                  <a:srgbClr val="FFFFFF"/>
                </a:solidFill>
                <a:latin typeface="Georgia"/>
                <a:cs typeface="Georgia"/>
              </a:rPr>
              <a:t> in</a:t>
            </a:r>
            <a:r>
              <a:rPr sz="2900" dirty="0">
                <a:solidFill>
                  <a:srgbClr val="FFFFFF"/>
                </a:solidFill>
                <a:latin typeface="Georgia"/>
                <a:cs typeface="Georgia"/>
              </a:rPr>
              <a:t> mobile </a:t>
            </a:r>
            <a:r>
              <a:rPr sz="2900" spc="5" dirty="0">
                <a:solidFill>
                  <a:srgbClr val="FFFFFF"/>
                </a:solidFill>
                <a:latin typeface="Georgia"/>
                <a:cs typeface="Georgia"/>
              </a:rPr>
              <a:t>phones</a:t>
            </a:r>
            <a:r>
              <a:rPr sz="2900" dirty="0">
                <a:solidFill>
                  <a:srgbClr val="FFFFFF"/>
                </a:solidFill>
                <a:latin typeface="Georgia"/>
                <a:cs typeface="Georgia"/>
              </a:rPr>
              <a:t> etc.</a:t>
            </a:r>
            <a:endParaRPr sz="2900">
              <a:latin typeface="Georgia"/>
              <a:cs typeface="Georgia"/>
            </a:endParaRPr>
          </a:p>
        </p:txBody>
      </p:sp>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7202" y="1053303"/>
            <a:ext cx="8009890" cy="3225800"/>
          </a:xfrm>
          <a:prstGeom prst="rect">
            <a:avLst/>
          </a:prstGeom>
        </p:spPr>
        <p:txBody>
          <a:bodyPr vert="horz" wrap="square" lIns="0" tIns="12065" rIns="0" bIns="0" rtlCol="0">
            <a:spAutoFit/>
          </a:bodyPr>
          <a:lstStyle/>
          <a:p>
            <a:pPr marL="12700" marR="187325">
              <a:lnSpc>
                <a:spcPct val="116700"/>
              </a:lnSpc>
              <a:spcBef>
                <a:spcPts val="95"/>
              </a:spcBef>
            </a:pPr>
            <a:r>
              <a:rPr sz="2250" dirty="0">
                <a:solidFill>
                  <a:srgbClr val="FFFFFF"/>
                </a:solidFill>
                <a:latin typeface="Georgia"/>
                <a:cs typeface="Georgia"/>
              </a:rPr>
              <a:t>The MNIST dataset is a widely used benchmark dataset in the </a:t>
            </a:r>
            <a:r>
              <a:rPr sz="2250" spc="-530" dirty="0">
                <a:solidFill>
                  <a:srgbClr val="FFFFFF"/>
                </a:solidFill>
                <a:latin typeface="Georgia"/>
                <a:cs typeface="Georgia"/>
              </a:rPr>
              <a:t> </a:t>
            </a:r>
            <a:r>
              <a:rPr sz="2250" spc="-5" dirty="0">
                <a:solidFill>
                  <a:srgbClr val="FFFFFF"/>
                </a:solidFill>
                <a:latin typeface="Georgia"/>
                <a:cs typeface="Georgia"/>
              </a:rPr>
              <a:t>field </a:t>
            </a:r>
            <a:r>
              <a:rPr sz="2250" dirty="0">
                <a:solidFill>
                  <a:srgbClr val="FFFFFF"/>
                </a:solidFill>
                <a:latin typeface="Georgia"/>
                <a:cs typeface="Georgia"/>
              </a:rPr>
              <a:t>of machine learning</a:t>
            </a:r>
            <a:r>
              <a:rPr sz="2250" spc="-5" dirty="0">
                <a:solidFill>
                  <a:srgbClr val="FFFFFF"/>
                </a:solidFill>
                <a:latin typeface="Georgia"/>
                <a:cs typeface="Georgia"/>
              </a:rPr>
              <a:t> </a:t>
            </a:r>
            <a:r>
              <a:rPr sz="2250" dirty="0">
                <a:solidFill>
                  <a:srgbClr val="FFFFFF"/>
                </a:solidFill>
                <a:latin typeface="Georgia"/>
                <a:cs typeface="Georgia"/>
              </a:rPr>
              <a:t>and computer vision.</a:t>
            </a:r>
            <a:endParaRPr sz="2250">
              <a:latin typeface="Georgia"/>
              <a:cs typeface="Georgia"/>
            </a:endParaRPr>
          </a:p>
          <a:p>
            <a:pPr>
              <a:lnSpc>
                <a:spcPct val="100000"/>
              </a:lnSpc>
              <a:spcBef>
                <a:spcPts val="25"/>
              </a:spcBef>
            </a:pPr>
            <a:endParaRPr sz="2750">
              <a:latin typeface="Georgia"/>
              <a:cs typeface="Georgia"/>
            </a:endParaRPr>
          </a:p>
          <a:p>
            <a:pPr marL="12700" marR="5080">
              <a:lnSpc>
                <a:spcPct val="116700"/>
              </a:lnSpc>
            </a:pPr>
            <a:r>
              <a:rPr sz="2250" dirty="0">
                <a:solidFill>
                  <a:srgbClr val="FFFFFF"/>
                </a:solidFill>
                <a:latin typeface="Georgia"/>
                <a:cs typeface="Georgia"/>
              </a:rPr>
              <a:t>It </a:t>
            </a:r>
            <a:r>
              <a:rPr sz="2250" spc="-5" dirty="0">
                <a:solidFill>
                  <a:srgbClr val="FFFFFF"/>
                </a:solidFill>
                <a:latin typeface="Georgia"/>
                <a:cs typeface="Georgia"/>
              </a:rPr>
              <a:t>consists</a:t>
            </a:r>
            <a:r>
              <a:rPr sz="2250" spc="5" dirty="0">
                <a:solidFill>
                  <a:srgbClr val="FFFFFF"/>
                </a:solidFill>
                <a:latin typeface="Georgia"/>
                <a:cs typeface="Georgia"/>
              </a:rPr>
              <a:t> </a:t>
            </a:r>
            <a:r>
              <a:rPr sz="2250" dirty="0">
                <a:solidFill>
                  <a:srgbClr val="FFFFFF"/>
                </a:solidFill>
                <a:latin typeface="Georgia"/>
                <a:cs typeface="Georgia"/>
              </a:rPr>
              <a:t>of</a:t>
            </a:r>
            <a:r>
              <a:rPr sz="2250" spc="5" dirty="0">
                <a:solidFill>
                  <a:srgbClr val="FFFFFF"/>
                </a:solidFill>
                <a:latin typeface="Georgia"/>
                <a:cs typeface="Georgia"/>
              </a:rPr>
              <a:t> </a:t>
            </a:r>
            <a:r>
              <a:rPr sz="2250" dirty="0">
                <a:solidFill>
                  <a:srgbClr val="FFFFFF"/>
                </a:solidFill>
                <a:latin typeface="Georgia"/>
                <a:cs typeface="Georgia"/>
              </a:rPr>
              <a:t>a</a:t>
            </a:r>
            <a:r>
              <a:rPr sz="2250" spc="5" dirty="0">
                <a:solidFill>
                  <a:srgbClr val="FFFFFF"/>
                </a:solidFill>
                <a:latin typeface="Georgia"/>
                <a:cs typeface="Georgia"/>
              </a:rPr>
              <a:t> </a:t>
            </a:r>
            <a:r>
              <a:rPr sz="2250" spc="-5" dirty="0">
                <a:solidFill>
                  <a:srgbClr val="FFFFFF"/>
                </a:solidFill>
                <a:latin typeface="Georgia"/>
                <a:cs typeface="Georgia"/>
              </a:rPr>
              <a:t>collection</a:t>
            </a:r>
            <a:r>
              <a:rPr sz="2250" spc="5" dirty="0">
                <a:solidFill>
                  <a:srgbClr val="FFFFFF"/>
                </a:solidFill>
                <a:latin typeface="Georgia"/>
                <a:cs typeface="Georgia"/>
              </a:rPr>
              <a:t> </a:t>
            </a:r>
            <a:r>
              <a:rPr sz="2250" dirty="0">
                <a:solidFill>
                  <a:srgbClr val="FFFFFF"/>
                </a:solidFill>
                <a:latin typeface="Georgia"/>
                <a:cs typeface="Georgia"/>
              </a:rPr>
              <a:t>of</a:t>
            </a:r>
            <a:r>
              <a:rPr sz="2250" spc="5" dirty="0">
                <a:solidFill>
                  <a:srgbClr val="FFFFFF"/>
                </a:solidFill>
                <a:latin typeface="Georgia"/>
                <a:cs typeface="Georgia"/>
              </a:rPr>
              <a:t> </a:t>
            </a:r>
            <a:r>
              <a:rPr sz="2250" spc="-25" dirty="0">
                <a:solidFill>
                  <a:srgbClr val="FFFFFF"/>
                </a:solidFill>
                <a:latin typeface="Georgia"/>
                <a:cs typeface="Georgia"/>
              </a:rPr>
              <a:t>28x28</a:t>
            </a:r>
            <a:r>
              <a:rPr sz="2250" spc="5" dirty="0">
                <a:solidFill>
                  <a:srgbClr val="FFFFFF"/>
                </a:solidFill>
                <a:latin typeface="Georgia"/>
                <a:cs typeface="Georgia"/>
              </a:rPr>
              <a:t> </a:t>
            </a:r>
            <a:r>
              <a:rPr sz="2250" spc="-5" dirty="0">
                <a:solidFill>
                  <a:srgbClr val="FFFFFF"/>
                </a:solidFill>
                <a:latin typeface="Georgia"/>
                <a:cs typeface="Georgia"/>
              </a:rPr>
              <a:t>pixel</a:t>
            </a:r>
            <a:r>
              <a:rPr sz="2250" dirty="0">
                <a:solidFill>
                  <a:srgbClr val="FFFFFF"/>
                </a:solidFill>
                <a:latin typeface="Georgia"/>
                <a:cs typeface="Georgia"/>
              </a:rPr>
              <a:t> </a:t>
            </a:r>
            <a:r>
              <a:rPr sz="2250" spc="-5" dirty="0">
                <a:solidFill>
                  <a:srgbClr val="FFFFFF"/>
                </a:solidFill>
                <a:latin typeface="Georgia"/>
                <a:cs typeface="Georgia"/>
              </a:rPr>
              <a:t>grayscale</a:t>
            </a:r>
            <a:r>
              <a:rPr sz="2250" spc="5" dirty="0">
                <a:solidFill>
                  <a:srgbClr val="FFFFFF"/>
                </a:solidFill>
                <a:latin typeface="Georgia"/>
                <a:cs typeface="Georgia"/>
              </a:rPr>
              <a:t> </a:t>
            </a:r>
            <a:r>
              <a:rPr sz="2250" dirty="0">
                <a:solidFill>
                  <a:srgbClr val="FFFFFF"/>
                </a:solidFill>
                <a:latin typeface="Georgia"/>
                <a:cs typeface="Georgia"/>
              </a:rPr>
              <a:t>images</a:t>
            </a:r>
            <a:r>
              <a:rPr sz="2250" spc="5" dirty="0">
                <a:solidFill>
                  <a:srgbClr val="FFFFFF"/>
                </a:solidFill>
                <a:latin typeface="Georgia"/>
                <a:cs typeface="Georgia"/>
              </a:rPr>
              <a:t> </a:t>
            </a:r>
            <a:r>
              <a:rPr sz="2250" dirty="0">
                <a:solidFill>
                  <a:srgbClr val="FFFFFF"/>
                </a:solidFill>
                <a:latin typeface="Georgia"/>
                <a:cs typeface="Georgia"/>
              </a:rPr>
              <a:t>of </a:t>
            </a:r>
            <a:r>
              <a:rPr sz="2250" spc="5" dirty="0">
                <a:solidFill>
                  <a:srgbClr val="FFFFFF"/>
                </a:solidFill>
                <a:latin typeface="Georgia"/>
                <a:cs typeface="Georgia"/>
              </a:rPr>
              <a:t> </a:t>
            </a:r>
            <a:r>
              <a:rPr sz="2250" dirty="0">
                <a:solidFill>
                  <a:srgbClr val="FFFFFF"/>
                </a:solidFill>
                <a:latin typeface="Georgia"/>
                <a:cs typeface="Georgia"/>
              </a:rPr>
              <a:t>handwritten</a:t>
            </a:r>
            <a:r>
              <a:rPr sz="2250" spc="-5" dirty="0">
                <a:solidFill>
                  <a:srgbClr val="FFFFFF"/>
                </a:solidFill>
                <a:latin typeface="Georgia"/>
                <a:cs typeface="Georgia"/>
              </a:rPr>
              <a:t> digits </a:t>
            </a:r>
            <a:r>
              <a:rPr sz="2250" spc="-20" dirty="0">
                <a:solidFill>
                  <a:srgbClr val="FFFFFF"/>
                </a:solidFill>
                <a:latin typeface="Georgia"/>
                <a:cs typeface="Georgia"/>
              </a:rPr>
              <a:t>(0-9),</a:t>
            </a:r>
            <a:r>
              <a:rPr sz="2250" spc="-5" dirty="0">
                <a:solidFill>
                  <a:srgbClr val="FFFFFF"/>
                </a:solidFill>
                <a:latin typeface="Georgia"/>
                <a:cs typeface="Georgia"/>
              </a:rPr>
              <a:t> </a:t>
            </a:r>
            <a:r>
              <a:rPr sz="2250" dirty="0">
                <a:solidFill>
                  <a:srgbClr val="FFFFFF"/>
                </a:solidFill>
                <a:latin typeface="Georgia"/>
                <a:cs typeface="Georgia"/>
              </a:rPr>
              <a:t>along</a:t>
            </a:r>
            <a:r>
              <a:rPr sz="2250" spc="-5" dirty="0">
                <a:solidFill>
                  <a:srgbClr val="FFFFFF"/>
                </a:solidFill>
                <a:latin typeface="Georgia"/>
                <a:cs typeface="Georgia"/>
              </a:rPr>
              <a:t> </a:t>
            </a:r>
            <a:r>
              <a:rPr sz="2250" dirty="0">
                <a:solidFill>
                  <a:srgbClr val="FFFFFF"/>
                </a:solidFill>
                <a:latin typeface="Georgia"/>
                <a:cs typeface="Georgia"/>
              </a:rPr>
              <a:t>with</a:t>
            </a:r>
            <a:r>
              <a:rPr sz="2250" spc="-5" dirty="0">
                <a:solidFill>
                  <a:srgbClr val="FFFFFF"/>
                </a:solidFill>
                <a:latin typeface="Georgia"/>
                <a:cs typeface="Georgia"/>
              </a:rPr>
              <a:t> </a:t>
            </a:r>
            <a:r>
              <a:rPr sz="2250" dirty="0">
                <a:solidFill>
                  <a:srgbClr val="FFFFFF"/>
                </a:solidFill>
                <a:latin typeface="Georgia"/>
                <a:cs typeface="Georgia"/>
              </a:rPr>
              <a:t>their corresponding</a:t>
            </a:r>
            <a:r>
              <a:rPr sz="2250" spc="-5" dirty="0">
                <a:solidFill>
                  <a:srgbClr val="FFFFFF"/>
                </a:solidFill>
                <a:latin typeface="Georgia"/>
                <a:cs typeface="Georgia"/>
              </a:rPr>
              <a:t> labels.</a:t>
            </a:r>
            <a:endParaRPr sz="2250">
              <a:latin typeface="Georgia"/>
              <a:cs typeface="Georgia"/>
            </a:endParaRPr>
          </a:p>
          <a:p>
            <a:pPr>
              <a:lnSpc>
                <a:spcPct val="100000"/>
              </a:lnSpc>
              <a:spcBef>
                <a:spcPts val="25"/>
              </a:spcBef>
            </a:pPr>
            <a:endParaRPr sz="2750">
              <a:latin typeface="Georgia"/>
              <a:cs typeface="Georgia"/>
            </a:endParaRPr>
          </a:p>
          <a:p>
            <a:pPr marL="12700" marR="273685">
              <a:lnSpc>
                <a:spcPct val="116700"/>
              </a:lnSpc>
            </a:pPr>
            <a:r>
              <a:rPr sz="2250" dirty="0">
                <a:solidFill>
                  <a:srgbClr val="FFFFFF"/>
                </a:solidFill>
                <a:latin typeface="Georgia"/>
                <a:cs typeface="Georgia"/>
              </a:rPr>
              <a:t>Mnist stands for modified national </a:t>
            </a:r>
            <a:r>
              <a:rPr sz="2250" spc="-5" dirty="0">
                <a:solidFill>
                  <a:srgbClr val="FFFFFF"/>
                </a:solidFill>
                <a:latin typeface="Georgia"/>
                <a:cs typeface="Georgia"/>
              </a:rPr>
              <a:t>institute </a:t>
            </a:r>
            <a:r>
              <a:rPr sz="2250" dirty="0">
                <a:solidFill>
                  <a:srgbClr val="FFFFFF"/>
                </a:solidFill>
                <a:latin typeface="Georgia"/>
                <a:cs typeface="Georgia"/>
              </a:rPr>
              <a:t>of standards and </a:t>
            </a:r>
            <a:r>
              <a:rPr sz="2250" spc="-530" dirty="0">
                <a:solidFill>
                  <a:srgbClr val="FFFFFF"/>
                </a:solidFill>
                <a:latin typeface="Georgia"/>
                <a:cs typeface="Georgia"/>
              </a:rPr>
              <a:t> </a:t>
            </a:r>
            <a:r>
              <a:rPr sz="2250" spc="-5" dirty="0">
                <a:solidFill>
                  <a:srgbClr val="FFFFFF"/>
                </a:solidFill>
                <a:latin typeface="Georgia"/>
                <a:cs typeface="Georgia"/>
              </a:rPr>
              <a:t>technology,</a:t>
            </a:r>
            <a:r>
              <a:rPr sz="2250" dirty="0">
                <a:solidFill>
                  <a:srgbClr val="FFFFFF"/>
                </a:solidFill>
                <a:latin typeface="Georgia"/>
                <a:cs typeface="Georgia"/>
              </a:rPr>
              <a:t> where it was </a:t>
            </a:r>
            <a:r>
              <a:rPr sz="2250" spc="-5" dirty="0">
                <a:solidFill>
                  <a:srgbClr val="FFFFFF"/>
                </a:solidFill>
                <a:latin typeface="Georgia"/>
                <a:cs typeface="Georgia"/>
              </a:rPr>
              <a:t>originally</a:t>
            </a:r>
            <a:r>
              <a:rPr sz="2250" dirty="0">
                <a:solidFill>
                  <a:srgbClr val="FFFFFF"/>
                </a:solidFill>
                <a:latin typeface="Georgia"/>
                <a:cs typeface="Georgia"/>
              </a:rPr>
              <a:t> sourced from.</a:t>
            </a:r>
            <a:endParaRPr sz="2250">
              <a:latin typeface="Georgia"/>
              <a:cs typeface="Georgia"/>
            </a:endParaRPr>
          </a:p>
        </p:txBody>
      </p:sp>
      <p:pic>
        <p:nvPicPr>
          <p:cNvPr id="3" name="object 3"/>
          <p:cNvPicPr/>
          <p:nvPr/>
        </p:nvPicPr>
        <p:blipFill>
          <a:blip r:embed="rId2" cstate="print"/>
          <a:stretch>
            <a:fillRect/>
          </a:stretch>
        </p:blipFill>
        <p:spPr>
          <a:xfrm>
            <a:off x="724227" y="4999580"/>
            <a:ext cx="104774" cy="104774"/>
          </a:xfrm>
          <a:prstGeom prst="rect">
            <a:avLst/>
          </a:prstGeom>
        </p:spPr>
      </p:pic>
      <p:sp>
        <p:nvSpPr>
          <p:cNvPr id="4" name="object 4"/>
          <p:cNvSpPr txBox="1"/>
          <p:nvPr/>
        </p:nvSpPr>
        <p:spPr>
          <a:xfrm>
            <a:off x="596780" y="4718837"/>
            <a:ext cx="4454525" cy="1260475"/>
          </a:xfrm>
          <a:prstGeom prst="rect">
            <a:avLst/>
          </a:prstGeom>
        </p:spPr>
        <p:txBody>
          <a:bodyPr vert="horz" wrap="square" lIns="0" tIns="93345" rIns="0" bIns="0" rtlCol="0">
            <a:spAutoFit/>
          </a:bodyPr>
          <a:lstStyle/>
          <a:p>
            <a:pPr marR="58419" algn="ctr">
              <a:lnSpc>
                <a:spcPct val="100000"/>
              </a:lnSpc>
              <a:spcBef>
                <a:spcPts val="735"/>
              </a:spcBef>
            </a:pPr>
            <a:r>
              <a:rPr sz="2750" b="1" spc="-5" dirty="0">
                <a:latin typeface="Arial"/>
                <a:cs typeface="Arial"/>
              </a:rPr>
              <a:t>Dataset</a:t>
            </a:r>
            <a:r>
              <a:rPr sz="2750" b="1" spc="-35" dirty="0">
                <a:latin typeface="Arial"/>
                <a:cs typeface="Arial"/>
              </a:rPr>
              <a:t> </a:t>
            </a:r>
            <a:r>
              <a:rPr sz="2750" b="1" spc="-5" dirty="0">
                <a:latin typeface="Arial"/>
                <a:cs typeface="Arial"/>
              </a:rPr>
              <a:t>statistics:</a:t>
            </a:r>
            <a:endParaRPr sz="2750">
              <a:latin typeface="Arial"/>
              <a:cs typeface="Arial"/>
            </a:endParaRPr>
          </a:p>
          <a:p>
            <a:pPr marL="545465" indent="-533400">
              <a:lnSpc>
                <a:spcPct val="100000"/>
              </a:lnSpc>
              <a:spcBef>
                <a:spcPts val="475"/>
              </a:spcBef>
              <a:buClr>
                <a:srgbClr val="000000"/>
              </a:buClr>
              <a:buAutoNum type="arabicPeriod"/>
              <a:tabLst>
                <a:tab pos="545465" algn="l"/>
                <a:tab pos="546100" algn="l"/>
              </a:tabLst>
            </a:pPr>
            <a:r>
              <a:rPr sz="2050" dirty="0">
                <a:solidFill>
                  <a:srgbClr val="FFFFFF"/>
                </a:solidFill>
                <a:latin typeface="Arial MT"/>
                <a:cs typeface="Arial MT"/>
              </a:rPr>
              <a:t>Number</a:t>
            </a:r>
            <a:r>
              <a:rPr sz="2050" spc="-20" dirty="0">
                <a:solidFill>
                  <a:srgbClr val="FFFFFF"/>
                </a:solidFill>
                <a:latin typeface="Arial MT"/>
                <a:cs typeface="Arial MT"/>
              </a:rPr>
              <a:t> </a:t>
            </a:r>
            <a:r>
              <a:rPr sz="2050" dirty="0">
                <a:solidFill>
                  <a:srgbClr val="FFFFFF"/>
                </a:solidFill>
                <a:latin typeface="Arial MT"/>
                <a:cs typeface="Arial MT"/>
              </a:rPr>
              <a:t>of</a:t>
            </a:r>
            <a:r>
              <a:rPr sz="2050" spc="-20" dirty="0">
                <a:solidFill>
                  <a:srgbClr val="FFFFFF"/>
                </a:solidFill>
                <a:latin typeface="Arial MT"/>
                <a:cs typeface="Arial MT"/>
              </a:rPr>
              <a:t> </a:t>
            </a:r>
            <a:r>
              <a:rPr sz="2050" dirty="0">
                <a:solidFill>
                  <a:srgbClr val="FFFFFF"/>
                </a:solidFill>
                <a:latin typeface="Arial MT"/>
                <a:cs typeface="Arial MT"/>
              </a:rPr>
              <a:t>samples:</a:t>
            </a:r>
            <a:r>
              <a:rPr sz="2050" spc="-15" dirty="0">
                <a:solidFill>
                  <a:srgbClr val="FFFFFF"/>
                </a:solidFill>
                <a:latin typeface="Arial MT"/>
                <a:cs typeface="Arial MT"/>
              </a:rPr>
              <a:t> </a:t>
            </a:r>
            <a:r>
              <a:rPr sz="2050" dirty="0">
                <a:solidFill>
                  <a:srgbClr val="FFFFFF"/>
                </a:solidFill>
                <a:latin typeface="Arial MT"/>
                <a:cs typeface="Arial MT"/>
              </a:rPr>
              <a:t>70,000</a:t>
            </a:r>
            <a:endParaRPr sz="2050">
              <a:latin typeface="Arial MT"/>
              <a:cs typeface="Arial MT"/>
            </a:endParaRPr>
          </a:p>
          <a:p>
            <a:pPr marL="545465" indent="-533400">
              <a:lnSpc>
                <a:spcPct val="100000"/>
              </a:lnSpc>
              <a:spcBef>
                <a:spcPts val="390"/>
              </a:spcBef>
              <a:buClr>
                <a:srgbClr val="000000"/>
              </a:buClr>
              <a:buAutoNum type="arabicPeriod"/>
              <a:tabLst>
                <a:tab pos="545465" algn="l"/>
                <a:tab pos="546100" algn="l"/>
              </a:tabLst>
            </a:pPr>
            <a:r>
              <a:rPr sz="2050" dirty="0">
                <a:solidFill>
                  <a:srgbClr val="FFFFFF"/>
                </a:solidFill>
                <a:latin typeface="Arial MT"/>
                <a:cs typeface="Arial MT"/>
              </a:rPr>
              <a:t>Number</a:t>
            </a:r>
            <a:r>
              <a:rPr sz="2050" spc="-15" dirty="0">
                <a:solidFill>
                  <a:srgbClr val="FFFFFF"/>
                </a:solidFill>
                <a:latin typeface="Arial MT"/>
                <a:cs typeface="Arial MT"/>
              </a:rPr>
              <a:t> </a:t>
            </a:r>
            <a:r>
              <a:rPr sz="2050" dirty="0">
                <a:solidFill>
                  <a:srgbClr val="FFFFFF"/>
                </a:solidFill>
                <a:latin typeface="Arial MT"/>
                <a:cs typeface="Arial MT"/>
              </a:rPr>
              <a:t>of</a:t>
            </a:r>
            <a:r>
              <a:rPr sz="2050" spc="-15" dirty="0">
                <a:solidFill>
                  <a:srgbClr val="FFFFFF"/>
                </a:solidFill>
                <a:latin typeface="Arial MT"/>
                <a:cs typeface="Arial MT"/>
              </a:rPr>
              <a:t> </a:t>
            </a:r>
            <a:r>
              <a:rPr sz="2050" dirty="0">
                <a:solidFill>
                  <a:srgbClr val="FFFFFF"/>
                </a:solidFill>
                <a:latin typeface="Arial MT"/>
                <a:cs typeface="Arial MT"/>
              </a:rPr>
              <a:t>classes:</a:t>
            </a:r>
            <a:r>
              <a:rPr sz="2050" spc="-15" dirty="0">
                <a:solidFill>
                  <a:srgbClr val="FFFFFF"/>
                </a:solidFill>
                <a:latin typeface="Arial MT"/>
                <a:cs typeface="Arial MT"/>
              </a:rPr>
              <a:t> </a:t>
            </a:r>
            <a:r>
              <a:rPr sz="2050" dirty="0">
                <a:solidFill>
                  <a:srgbClr val="FFFFFF"/>
                </a:solidFill>
                <a:latin typeface="Arial MT"/>
                <a:cs typeface="Arial MT"/>
              </a:rPr>
              <a:t>10</a:t>
            </a:r>
            <a:r>
              <a:rPr sz="2050" spc="-15" dirty="0">
                <a:solidFill>
                  <a:srgbClr val="FFFFFF"/>
                </a:solidFill>
                <a:latin typeface="Arial MT"/>
                <a:cs typeface="Arial MT"/>
              </a:rPr>
              <a:t> </a:t>
            </a:r>
            <a:r>
              <a:rPr sz="2050" dirty="0">
                <a:solidFill>
                  <a:srgbClr val="FFFFFF"/>
                </a:solidFill>
                <a:latin typeface="Arial MT"/>
                <a:cs typeface="Arial MT"/>
              </a:rPr>
              <a:t>(digits</a:t>
            </a:r>
            <a:r>
              <a:rPr sz="2050" spc="-15" dirty="0">
                <a:solidFill>
                  <a:srgbClr val="FFFFFF"/>
                </a:solidFill>
                <a:latin typeface="Arial MT"/>
                <a:cs typeface="Arial MT"/>
              </a:rPr>
              <a:t> </a:t>
            </a:r>
            <a:r>
              <a:rPr sz="2050" dirty="0">
                <a:solidFill>
                  <a:srgbClr val="FFFFFF"/>
                </a:solidFill>
                <a:latin typeface="Arial MT"/>
                <a:cs typeface="Arial MT"/>
              </a:rPr>
              <a:t>0-9)</a:t>
            </a:r>
            <a:endParaRPr sz="2050">
              <a:latin typeface="Arial MT"/>
              <a:cs typeface="Arial MT"/>
            </a:endParaRPr>
          </a:p>
        </p:txBody>
      </p:sp>
      <p:grpSp>
        <p:nvGrpSpPr>
          <p:cNvPr id="5" name="object 5"/>
          <p:cNvGrpSpPr/>
          <p:nvPr/>
        </p:nvGrpSpPr>
        <p:grpSpPr>
          <a:xfrm>
            <a:off x="8630053" y="862930"/>
            <a:ext cx="3048635" cy="5835015"/>
            <a:chOff x="8630053" y="862930"/>
            <a:chExt cx="3048635" cy="5835015"/>
          </a:xfrm>
        </p:grpSpPr>
        <p:pic>
          <p:nvPicPr>
            <p:cNvPr id="6" name="object 6"/>
            <p:cNvPicPr/>
            <p:nvPr/>
          </p:nvPicPr>
          <p:blipFill>
            <a:blip r:embed="rId3" cstate="print"/>
            <a:stretch>
              <a:fillRect/>
            </a:stretch>
          </p:blipFill>
          <p:spPr>
            <a:xfrm>
              <a:off x="9012923" y="994215"/>
              <a:ext cx="2305049" cy="4864904"/>
            </a:xfrm>
            <a:prstGeom prst="rect">
              <a:avLst/>
            </a:prstGeom>
          </p:spPr>
        </p:pic>
        <p:pic>
          <p:nvPicPr>
            <p:cNvPr id="7" name="object 7"/>
            <p:cNvPicPr/>
            <p:nvPr/>
          </p:nvPicPr>
          <p:blipFill>
            <a:blip r:embed="rId4" cstate="print"/>
            <a:stretch>
              <a:fillRect/>
            </a:stretch>
          </p:blipFill>
          <p:spPr>
            <a:xfrm>
              <a:off x="8630053" y="862930"/>
              <a:ext cx="3048497" cy="5835016"/>
            </a:xfrm>
            <a:prstGeom prst="rect">
              <a:avLst/>
            </a:prstGeom>
          </p:spPr>
        </p:pic>
      </p:grpSp>
      <p:sp>
        <p:nvSpPr>
          <p:cNvPr id="8" name="object 8"/>
          <p:cNvSpPr txBox="1">
            <a:spLocks noGrp="1"/>
          </p:cNvSpPr>
          <p:nvPr>
            <p:ph type="title"/>
          </p:nvPr>
        </p:nvSpPr>
        <p:spPr>
          <a:xfrm>
            <a:off x="381000" y="131812"/>
            <a:ext cx="8153400" cy="628377"/>
          </a:xfrm>
          <a:prstGeom prst="rect">
            <a:avLst/>
          </a:prstGeom>
        </p:spPr>
        <p:txBody>
          <a:bodyPr vert="horz" wrap="square" lIns="0" tIns="12700" rIns="0" bIns="0" rtlCol="0">
            <a:spAutoFit/>
          </a:bodyPr>
          <a:lstStyle/>
          <a:p>
            <a:pPr marL="12700" algn="ctr">
              <a:spcBef>
                <a:spcPts val="100"/>
              </a:spcBef>
            </a:pPr>
            <a:r>
              <a:rPr lang="en-US" sz="4000" kern="1200" spc="5" dirty="0" smtClean="0">
                <a:solidFill>
                  <a:srgbClr val="FFFFFF"/>
                </a:solidFill>
                <a:latin typeface="Georgia"/>
                <a:ea typeface="+mn-ea"/>
                <a:cs typeface="Georgia"/>
              </a:rPr>
              <a:t>Data Description</a:t>
            </a:r>
            <a:endParaRPr lang="en-US" sz="4000" kern="1200" spc="5" dirty="0">
              <a:solidFill>
                <a:srgbClr val="FFFFFF"/>
              </a:solidFill>
              <a:latin typeface="Georgia"/>
              <a:ea typeface="+mn-ea"/>
              <a:cs typeface="Georgia"/>
            </a:endParaRPr>
          </a:p>
        </p:txBody>
      </p:sp>
      <p:sp>
        <p:nvSpPr>
          <p:cNvPr id="9" name="object 9"/>
          <p:cNvSpPr txBox="1"/>
          <p:nvPr/>
        </p:nvSpPr>
        <p:spPr>
          <a:xfrm>
            <a:off x="9075839" y="5820700"/>
            <a:ext cx="22345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eorgia"/>
                <a:cs typeface="Georgia"/>
              </a:rPr>
              <a:t>Training</a:t>
            </a:r>
            <a:r>
              <a:rPr sz="2400" spc="-80" dirty="0">
                <a:latin typeface="Georgia"/>
                <a:cs typeface="Georgia"/>
              </a:rPr>
              <a:t> </a:t>
            </a:r>
            <a:r>
              <a:rPr sz="2400" spc="-5" dirty="0">
                <a:latin typeface="Georgia"/>
                <a:cs typeface="Georgia"/>
              </a:rPr>
              <a:t>Images</a:t>
            </a:r>
            <a:endParaRPr sz="2400">
              <a:latin typeface="Georgia"/>
              <a:cs typeface="Georgia"/>
            </a:endParaRPr>
          </a:p>
        </p:txBody>
      </p:sp>
      <p:pic>
        <p:nvPicPr>
          <p:cNvPr id="10" name="object 10"/>
          <p:cNvPicPr/>
          <p:nvPr/>
        </p:nvPicPr>
        <p:blipFill>
          <a:blip r:embed="rId3" cstate="print"/>
          <a:stretch>
            <a:fillRect/>
          </a:stretch>
        </p:blipFill>
        <p:spPr>
          <a:xfrm>
            <a:off x="9012922" y="994215"/>
            <a:ext cx="2305049" cy="4864904"/>
          </a:xfrm>
          <a:prstGeom prst="rect">
            <a:avLst/>
          </a:prstGeom>
        </p:spPr>
      </p:pic>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6524" y="2527679"/>
            <a:ext cx="5642363" cy="4162665"/>
          </a:xfrm>
          <a:prstGeom prst="rect">
            <a:avLst/>
          </a:prstGeom>
        </p:spPr>
      </p:pic>
      <p:sp>
        <p:nvSpPr>
          <p:cNvPr id="3" name="object 3"/>
          <p:cNvSpPr txBox="1">
            <a:spLocks noGrp="1"/>
          </p:cNvSpPr>
          <p:nvPr>
            <p:ph type="title"/>
          </p:nvPr>
        </p:nvSpPr>
        <p:spPr>
          <a:xfrm>
            <a:off x="304800" y="175448"/>
            <a:ext cx="11125200" cy="628377"/>
          </a:xfrm>
          <a:prstGeom prst="rect">
            <a:avLst/>
          </a:prstGeom>
        </p:spPr>
        <p:txBody>
          <a:bodyPr vert="horz" wrap="square" lIns="0" tIns="12700" rIns="0" bIns="0" rtlCol="0">
            <a:spAutoFit/>
          </a:bodyPr>
          <a:lstStyle/>
          <a:p>
            <a:pPr marL="12700" algn="ctr">
              <a:lnSpc>
                <a:spcPct val="100000"/>
              </a:lnSpc>
              <a:spcBef>
                <a:spcPts val="100"/>
              </a:spcBef>
            </a:pPr>
            <a:r>
              <a:rPr lang="en-US" sz="4000" kern="1200" spc="5" dirty="0" smtClean="0">
                <a:solidFill>
                  <a:srgbClr val="FFFFFF"/>
                </a:solidFill>
                <a:latin typeface="Georgia"/>
                <a:ea typeface="+mn-ea"/>
                <a:cs typeface="Georgia"/>
              </a:rPr>
              <a:t>Data</a:t>
            </a:r>
            <a:r>
              <a:rPr sz="3400" b="0" spc="-80" smtClean="0">
                <a:latin typeface="Georgia"/>
                <a:cs typeface="Georgia"/>
              </a:rPr>
              <a:t> </a:t>
            </a:r>
            <a:r>
              <a:rPr lang="en-US" sz="4000" kern="1200" spc="5" dirty="0" smtClean="0">
                <a:solidFill>
                  <a:srgbClr val="FFFFFF"/>
                </a:solidFill>
                <a:latin typeface="Georgia"/>
                <a:ea typeface="+mn-ea"/>
                <a:cs typeface="Georgia"/>
              </a:rPr>
              <a:t>preprocessing</a:t>
            </a:r>
            <a:endParaRPr lang="en-US" sz="4000" kern="1200" spc="5" dirty="0">
              <a:solidFill>
                <a:srgbClr val="FFFFFF"/>
              </a:solidFill>
              <a:latin typeface="Georgia"/>
              <a:ea typeface="+mn-ea"/>
              <a:cs typeface="Georgia"/>
            </a:endParaRPr>
          </a:p>
        </p:txBody>
      </p:sp>
      <p:sp>
        <p:nvSpPr>
          <p:cNvPr id="4" name="object 4"/>
          <p:cNvSpPr txBox="1"/>
          <p:nvPr/>
        </p:nvSpPr>
        <p:spPr>
          <a:xfrm>
            <a:off x="258508" y="846126"/>
            <a:ext cx="10982325" cy="1191032"/>
          </a:xfrm>
          <a:prstGeom prst="rect">
            <a:avLst/>
          </a:prstGeom>
        </p:spPr>
        <p:txBody>
          <a:bodyPr vert="horz" wrap="square" lIns="0" tIns="12700" rIns="0" bIns="0" rtlCol="0">
            <a:spAutoFit/>
          </a:bodyPr>
          <a:lstStyle/>
          <a:p>
            <a:pPr marL="12700" marR="5080">
              <a:lnSpc>
                <a:spcPct val="115700"/>
              </a:lnSpc>
              <a:spcBef>
                <a:spcPts val="100"/>
              </a:spcBef>
            </a:pPr>
            <a:r>
              <a:rPr sz="2200" spc="-5" dirty="0">
                <a:solidFill>
                  <a:srgbClr val="F1F1F1"/>
                </a:solidFill>
                <a:latin typeface="Georgia"/>
                <a:cs typeface="Georgia"/>
              </a:rPr>
              <a:t>Data preprocessing</a:t>
            </a:r>
            <a:r>
              <a:rPr sz="2200" dirty="0">
                <a:solidFill>
                  <a:srgbClr val="F1F1F1"/>
                </a:solidFill>
                <a:latin typeface="Georgia"/>
                <a:cs typeface="Georgia"/>
              </a:rPr>
              <a:t> </a:t>
            </a:r>
            <a:r>
              <a:rPr sz="2200" spc="-5" dirty="0">
                <a:solidFill>
                  <a:srgbClr val="F1F1F1"/>
                </a:solidFill>
                <a:latin typeface="Georgia"/>
                <a:cs typeface="Georgia"/>
              </a:rPr>
              <a:t>is</a:t>
            </a:r>
            <a:r>
              <a:rPr sz="2200" dirty="0">
                <a:solidFill>
                  <a:srgbClr val="F1F1F1"/>
                </a:solidFill>
                <a:latin typeface="Georgia"/>
                <a:cs typeface="Georgia"/>
              </a:rPr>
              <a:t> </a:t>
            </a:r>
            <a:r>
              <a:rPr sz="2200" spc="-5">
                <a:solidFill>
                  <a:srgbClr val="F1F1F1"/>
                </a:solidFill>
                <a:latin typeface="Georgia"/>
                <a:cs typeface="Georgia"/>
              </a:rPr>
              <a:t>the</a:t>
            </a:r>
            <a:r>
              <a:rPr sz="2200">
                <a:solidFill>
                  <a:srgbClr val="F1F1F1"/>
                </a:solidFill>
                <a:latin typeface="Georgia"/>
                <a:cs typeface="Georgia"/>
              </a:rPr>
              <a:t> </a:t>
            </a:r>
            <a:r>
              <a:rPr sz="2200" spc="-5" dirty="0">
                <a:solidFill>
                  <a:srgbClr val="F1F1F1"/>
                </a:solidFill>
                <a:latin typeface="Georgia"/>
                <a:cs typeface="Georgia"/>
              </a:rPr>
              <a:t>process</a:t>
            </a:r>
            <a:r>
              <a:rPr sz="2200" smtClean="0">
                <a:solidFill>
                  <a:srgbClr val="F1F1F1"/>
                </a:solidFill>
                <a:latin typeface="Georgia"/>
                <a:cs typeface="Georgia"/>
              </a:rPr>
              <a:t> </a:t>
            </a:r>
            <a:r>
              <a:rPr sz="2200" spc="-5" smtClean="0">
                <a:solidFill>
                  <a:srgbClr val="F1F1F1"/>
                </a:solidFill>
                <a:latin typeface="Georgia"/>
                <a:cs typeface="Georgia"/>
              </a:rPr>
              <a:t>of</a:t>
            </a:r>
            <a:r>
              <a:rPr sz="2200" smtClean="0">
                <a:solidFill>
                  <a:srgbClr val="F1F1F1"/>
                </a:solidFill>
                <a:latin typeface="Georgia"/>
                <a:cs typeface="Georgia"/>
              </a:rPr>
              <a:t> </a:t>
            </a:r>
            <a:r>
              <a:rPr sz="2200" spc="-5" smtClean="0">
                <a:solidFill>
                  <a:srgbClr val="F1F1F1"/>
                </a:solidFill>
                <a:latin typeface="Georgia"/>
                <a:cs typeface="Georgia"/>
              </a:rPr>
              <a:t>transforming</a:t>
            </a:r>
            <a:r>
              <a:rPr sz="2200" smtClean="0">
                <a:solidFill>
                  <a:srgbClr val="F1F1F1"/>
                </a:solidFill>
                <a:latin typeface="Georgia"/>
                <a:cs typeface="Georgia"/>
              </a:rPr>
              <a:t> </a:t>
            </a:r>
            <a:r>
              <a:rPr sz="2200" spc="-5" dirty="0">
                <a:solidFill>
                  <a:srgbClr val="F1F1F1"/>
                </a:solidFill>
                <a:latin typeface="Georgia"/>
                <a:cs typeface="Georgia"/>
              </a:rPr>
              <a:t>raw</a:t>
            </a:r>
            <a:r>
              <a:rPr sz="2200" dirty="0">
                <a:solidFill>
                  <a:srgbClr val="F1F1F1"/>
                </a:solidFill>
                <a:latin typeface="Georgia"/>
                <a:cs typeface="Georgia"/>
              </a:rPr>
              <a:t> </a:t>
            </a:r>
            <a:r>
              <a:rPr sz="2200" spc="-5" dirty="0">
                <a:solidFill>
                  <a:srgbClr val="F1F1F1"/>
                </a:solidFill>
                <a:latin typeface="Georgia"/>
                <a:cs typeface="Georgia"/>
              </a:rPr>
              <a:t>data</a:t>
            </a:r>
            <a:r>
              <a:rPr sz="2200" dirty="0">
                <a:solidFill>
                  <a:srgbClr val="F1F1F1"/>
                </a:solidFill>
                <a:latin typeface="Georgia"/>
                <a:cs typeface="Georgia"/>
              </a:rPr>
              <a:t> </a:t>
            </a:r>
            <a:r>
              <a:rPr sz="2200" spc="-5" dirty="0">
                <a:solidFill>
                  <a:srgbClr val="F1F1F1"/>
                </a:solidFill>
                <a:latin typeface="Georgia"/>
                <a:cs typeface="Georgia"/>
              </a:rPr>
              <a:t>into</a:t>
            </a:r>
            <a:r>
              <a:rPr sz="2200" dirty="0">
                <a:solidFill>
                  <a:srgbClr val="F1F1F1"/>
                </a:solidFill>
                <a:latin typeface="Georgia"/>
                <a:cs typeface="Georgia"/>
              </a:rPr>
              <a:t> a </a:t>
            </a:r>
            <a:r>
              <a:rPr sz="2200" spc="-5" dirty="0">
                <a:solidFill>
                  <a:srgbClr val="F1F1F1"/>
                </a:solidFill>
                <a:latin typeface="Georgia"/>
                <a:cs typeface="Georgia"/>
              </a:rPr>
              <a:t>format </a:t>
            </a:r>
            <a:r>
              <a:rPr sz="2200" spc="-640" dirty="0">
                <a:solidFill>
                  <a:srgbClr val="F1F1F1"/>
                </a:solidFill>
                <a:latin typeface="Georgia"/>
                <a:cs typeface="Georgia"/>
              </a:rPr>
              <a:t> </a:t>
            </a:r>
            <a:r>
              <a:rPr sz="2200" spc="-5" dirty="0">
                <a:solidFill>
                  <a:srgbClr val="F1F1F1"/>
                </a:solidFill>
                <a:latin typeface="Georgia"/>
                <a:cs typeface="Georgia"/>
              </a:rPr>
              <a:t>that's</a:t>
            </a:r>
            <a:r>
              <a:rPr sz="2200" dirty="0">
                <a:solidFill>
                  <a:srgbClr val="F1F1F1"/>
                </a:solidFill>
                <a:latin typeface="Georgia"/>
                <a:cs typeface="Georgia"/>
              </a:rPr>
              <a:t> </a:t>
            </a:r>
            <a:r>
              <a:rPr sz="2200" spc="-5">
                <a:solidFill>
                  <a:srgbClr val="F1F1F1"/>
                </a:solidFill>
                <a:latin typeface="Georgia"/>
                <a:cs typeface="Georgia"/>
              </a:rPr>
              <a:t>better</a:t>
            </a:r>
            <a:r>
              <a:rPr sz="2200">
                <a:solidFill>
                  <a:srgbClr val="F1F1F1"/>
                </a:solidFill>
                <a:latin typeface="Georgia"/>
                <a:cs typeface="Georgia"/>
              </a:rPr>
              <a:t> </a:t>
            </a:r>
            <a:r>
              <a:rPr sz="2200" spc="-5" smtClean="0">
                <a:solidFill>
                  <a:srgbClr val="F1F1F1"/>
                </a:solidFill>
                <a:latin typeface="Georgia"/>
                <a:cs typeface="Georgia"/>
              </a:rPr>
              <a:t>suit</a:t>
            </a:r>
            <a:r>
              <a:rPr lang="en-US" sz="2200" spc="-5" smtClean="0">
                <a:solidFill>
                  <a:srgbClr val="F1F1F1"/>
                </a:solidFill>
                <a:latin typeface="Georgia"/>
                <a:cs typeface="Georgia"/>
              </a:rPr>
              <a:t>able </a:t>
            </a:r>
            <a:r>
              <a:rPr sz="2200" smtClean="0">
                <a:solidFill>
                  <a:srgbClr val="F1F1F1"/>
                </a:solidFill>
                <a:latin typeface="Georgia"/>
                <a:cs typeface="Georgia"/>
              </a:rPr>
              <a:t> </a:t>
            </a:r>
            <a:r>
              <a:rPr sz="2200" spc="-5" smtClean="0">
                <a:solidFill>
                  <a:srgbClr val="F1F1F1"/>
                </a:solidFill>
                <a:latin typeface="Georgia"/>
                <a:cs typeface="Georgia"/>
              </a:rPr>
              <a:t>for</a:t>
            </a:r>
            <a:r>
              <a:rPr sz="2200" smtClean="0">
                <a:solidFill>
                  <a:srgbClr val="F1F1F1"/>
                </a:solidFill>
                <a:latin typeface="Georgia"/>
                <a:cs typeface="Georgia"/>
              </a:rPr>
              <a:t> </a:t>
            </a:r>
            <a:r>
              <a:rPr sz="2200" spc="-5" dirty="0">
                <a:solidFill>
                  <a:srgbClr val="F1F1F1"/>
                </a:solidFill>
                <a:latin typeface="Georgia"/>
                <a:cs typeface="Georgia"/>
              </a:rPr>
              <a:t>analysis</a:t>
            </a:r>
            <a:r>
              <a:rPr sz="2200" dirty="0">
                <a:solidFill>
                  <a:srgbClr val="F1F1F1"/>
                </a:solidFill>
                <a:latin typeface="Georgia"/>
                <a:cs typeface="Georgia"/>
              </a:rPr>
              <a:t> </a:t>
            </a:r>
            <a:r>
              <a:rPr sz="2200" spc="-5" dirty="0">
                <a:solidFill>
                  <a:srgbClr val="F1F1F1"/>
                </a:solidFill>
                <a:latin typeface="Georgia"/>
                <a:cs typeface="Georgia"/>
              </a:rPr>
              <a:t>and</a:t>
            </a:r>
            <a:r>
              <a:rPr sz="2200" dirty="0">
                <a:solidFill>
                  <a:srgbClr val="F1F1F1"/>
                </a:solidFill>
                <a:latin typeface="Georgia"/>
                <a:cs typeface="Georgia"/>
              </a:rPr>
              <a:t> </a:t>
            </a:r>
            <a:r>
              <a:rPr sz="2200" spc="-5" dirty="0">
                <a:solidFill>
                  <a:srgbClr val="F1F1F1"/>
                </a:solidFill>
                <a:latin typeface="Georgia"/>
                <a:cs typeface="Georgia"/>
              </a:rPr>
              <a:t>model</a:t>
            </a:r>
            <a:r>
              <a:rPr sz="2200" dirty="0">
                <a:solidFill>
                  <a:srgbClr val="F1F1F1"/>
                </a:solidFill>
                <a:latin typeface="Georgia"/>
                <a:cs typeface="Georgia"/>
              </a:rPr>
              <a:t> </a:t>
            </a:r>
            <a:r>
              <a:rPr sz="2200" spc="-5" dirty="0">
                <a:solidFill>
                  <a:srgbClr val="F1F1F1"/>
                </a:solidFill>
                <a:latin typeface="Georgia"/>
                <a:cs typeface="Georgia"/>
              </a:rPr>
              <a:t>training.</a:t>
            </a:r>
            <a:r>
              <a:rPr sz="2200" dirty="0">
                <a:solidFill>
                  <a:srgbClr val="F1F1F1"/>
                </a:solidFill>
                <a:latin typeface="Georgia"/>
                <a:cs typeface="Georgia"/>
              </a:rPr>
              <a:t> </a:t>
            </a:r>
            <a:r>
              <a:rPr sz="2200" spc="-5" dirty="0">
                <a:solidFill>
                  <a:srgbClr val="F1F1F1"/>
                </a:solidFill>
                <a:latin typeface="Georgia"/>
                <a:cs typeface="Georgia"/>
              </a:rPr>
              <a:t>it's</a:t>
            </a:r>
            <a:r>
              <a:rPr sz="2200" dirty="0">
                <a:solidFill>
                  <a:srgbClr val="F1F1F1"/>
                </a:solidFill>
                <a:latin typeface="Georgia"/>
                <a:cs typeface="Georgia"/>
              </a:rPr>
              <a:t> </a:t>
            </a:r>
            <a:r>
              <a:rPr sz="2200" spc="-5" dirty="0">
                <a:solidFill>
                  <a:srgbClr val="F1F1F1"/>
                </a:solidFill>
                <a:latin typeface="Georgia"/>
                <a:cs typeface="Georgia"/>
              </a:rPr>
              <a:t>the</a:t>
            </a:r>
            <a:r>
              <a:rPr sz="2200" dirty="0">
                <a:solidFill>
                  <a:srgbClr val="F1F1F1"/>
                </a:solidFill>
                <a:latin typeface="Georgia"/>
                <a:cs typeface="Georgia"/>
              </a:rPr>
              <a:t> </a:t>
            </a:r>
            <a:r>
              <a:rPr sz="2200" spc="-5" dirty="0">
                <a:solidFill>
                  <a:srgbClr val="F1F1F1"/>
                </a:solidFill>
                <a:latin typeface="Georgia"/>
                <a:cs typeface="Georgia"/>
              </a:rPr>
              <a:t>first</a:t>
            </a:r>
            <a:r>
              <a:rPr sz="2200" dirty="0">
                <a:solidFill>
                  <a:srgbClr val="F1F1F1"/>
                </a:solidFill>
                <a:latin typeface="Georgia"/>
                <a:cs typeface="Georgia"/>
              </a:rPr>
              <a:t> </a:t>
            </a:r>
            <a:r>
              <a:rPr sz="2200" spc="-5" dirty="0">
                <a:solidFill>
                  <a:srgbClr val="F1F1F1"/>
                </a:solidFill>
                <a:latin typeface="Georgia"/>
                <a:cs typeface="Georgia"/>
              </a:rPr>
              <a:t>step</a:t>
            </a:r>
            <a:r>
              <a:rPr sz="2200" dirty="0">
                <a:solidFill>
                  <a:srgbClr val="F1F1F1"/>
                </a:solidFill>
                <a:latin typeface="Georgia"/>
                <a:cs typeface="Georgia"/>
              </a:rPr>
              <a:t> </a:t>
            </a:r>
            <a:r>
              <a:rPr sz="2200" spc="-5" dirty="0">
                <a:solidFill>
                  <a:srgbClr val="F1F1F1"/>
                </a:solidFill>
                <a:latin typeface="Georgia"/>
                <a:cs typeface="Georgia"/>
              </a:rPr>
              <a:t>in </a:t>
            </a:r>
            <a:r>
              <a:rPr sz="2200" dirty="0">
                <a:solidFill>
                  <a:srgbClr val="F1F1F1"/>
                </a:solidFill>
                <a:latin typeface="Georgia"/>
                <a:cs typeface="Georgia"/>
              </a:rPr>
              <a:t> </a:t>
            </a:r>
            <a:r>
              <a:rPr sz="2200" spc="-5" dirty="0">
                <a:solidFill>
                  <a:srgbClr val="F1F1F1"/>
                </a:solidFill>
                <a:latin typeface="Georgia"/>
                <a:cs typeface="Georgia"/>
              </a:rPr>
              <a:t>creating </a:t>
            </a:r>
            <a:r>
              <a:rPr sz="2200" dirty="0">
                <a:solidFill>
                  <a:srgbClr val="F1F1F1"/>
                </a:solidFill>
                <a:latin typeface="Georgia"/>
                <a:cs typeface="Georgia"/>
              </a:rPr>
              <a:t>a </a:t>
            </a:r>
            <a:r>
              <a:rPr sz="2200" spc="-5" dirty="0">
                <a:solidFill>
                  <a:srgbClr val="F1F1F1"/>
                </a:solidFill>
                <a:latin typeface="Georgia"/>
                <a:cs typeface="Georgia"/>
              </a:rPr>
              <a:t>machine</a:t>
            </a:r>
            <a:r>
              <a:rPr sz="2200" dirty="0">
                <a:solidFill>
                  <a:srgbClr val="F1F1F1"/>
                </a:solidFill>
                <a:latin typeface="Georgia"/>
                <a:cs typeface="Georgia"/>
              </a:rPr>
              <a:t> </a:t>
            </a:r>
            <a:r>
              <a:rPr sz="2200" spc="-5" dirty="0">
                <a:solidFill>
                  <a:srgbClr val="F1F1F1"/>
                </a:solidFill>
                <a:latin typeface="Georgia"/>
                <a:cs typeface="Georgia"/>
              </a:rPr>
              <a:t>learning</a:t>
            </a:r>
            <a:r>
              <a:rPr sz="2200" dirty="0">
                <a:solidFill>
                  <a:srgbClr val="F1F1F1"/>
                </a:solidFill>
                <a:latin typeface="Georgia"/>
                <a:cs typeface="Georgia"/>
              </a:rPr>
              <a:t> </a:t>
            </a:r>
            <a:r>
              <a:rPr sz="2200" spc="-5" dirty="0">
                <a:solidFill>
                  <a:srgbClr val="F1F1F1"/>
                </a:solidFill>
                <a:latin typeface="Georgia"/>
                <a:cs typeface="Georgia"/>
              </a:rPr>
              <a:t>model.</a:t>
            </a:r>
            <a:endParaRPr sz="2200">
              <a:latin typeface="Georgia"/>
              <a:cs typeface="Georgia"/>
            </a:endParaRPr>
          </a:p>
        </p:txBody>
      </p:sp>
      <p:sp>
        <p:nvSpPr>
          <p:cNvPr id="5" name="object 5"/>
          <p:cNvSpPr txBox="1">
            <a:spLocks noGrp="1"/>
          </p:cNvSpPr>
          <p:nvPr>
            <p:ph type="body" idx="1"/>
          </p:nvPr>
        </p:nvSpPr>
        <p:spPr>
          <a:xfrm>
            <a:off x="673099" y="2872136"/>
            <a:ext cx="5219065" cy="2907206"/>
          </a:xfrm>
          <a:prstGeom prst="rect">
            <a:avLst/>
          </a:prstGeom>
        </p:spPr>
        <p:txBody>
          <a:bodyPr vert="horz" wrap="square" lIns="0" tIns="36830" rIns="0" bIns="0" rtlCol="0">
            <a:spAutoFit/>
          </a:bodyPr>
          <a:lstStyle/>
          <a:p>
            <a:pPr marL="8890" algn="ctr">
              <a:lnSpc>
                <a:spcPct val="100000"/>
              </a:lnSpc>
              <a:spcBef>
                <a:spcPts val="290"/>
              </a:spcBef>
            </a:pPr>
            <a:r>
              <a:rPr spc="-140" smtClean="0"/>
              <a:t>.</a:t>
            </a:r>
            <a:endParaRPr lang="en-US" spc="-140" dirty="0" smtClean="0"/>
          </a:p>
          <a:p>
            <a:pPr marL="8890" algn="l">
              <a:lnSpc>
                <a:spcPct val="100000"/>
              </a:lnSpc>
              <a:spcBef>
                <a:spcPts val="290"/>
              </a:spcBef>
            </a:pPr>
            <a:r>
              <a:rPr sz="2100" b="0" spc="-60" smtClean="0">
                <a:solidFill>
                  <a:srgbClr val="000000"/>
                </a:solidFill>
                <a:latin typeface="Verdana"/>
                <a:cs typeface="Verdana"/>
              </a:rPr>
              <a:t>R</a:t>
            </a:r>
            <a:r>
              <a:rPr sz="2100" b="0" spc="-35" smtClean="0">
                <a:solidFill>
                  <a:srgbClr val="000000"/>
                </a:solidFill>
                <a:latin typeface="Verdana"/>
                <a:cs typeface="Verdana"/>
              </a:rPr>
              <a:t>e</a:t>
            </a:r>
            <a:r>
              <a:rPr sz="2100" b="0" spc="-45" smtClean="0">
                <a:solidFill>
                  <a:srgbClr val="000000"/>
                </a:solidFill>
                <a:latin typeface="Verdana"/>
                <a:cs typeface="Verdana"/>
              </a:rPr>
              <a:t>s</a:t>
            </a:r>
            <a:r>
              <a:rPr sz="2100" b="0" spc="-20" smtClean="0">
                <a:solidFill>
                  <a:srgbClr val="000000"/>
                </a:solidFill>
                <a:latin typeface="Verdana"/>
                <a:cs typeface="Verdana"/>
              </a:rPr>
              <a:t>h</a:t>
            </a:r>
            <a:r>
              <a:rPr sz="2100" b="0" spc="-85" smtClean="0">
                <a:solidFill>
                  <a:srgbClr val="000000"/>
                </a:solidFill>
                <a:latin typeface="Verdana"/>
                <a:cs typeface="Verdana"/>
              </a:rPr>
              <a:t>a</a:t>
            </a:r>
            <a:r>
              <a:rPr sz="2100" b="0" spc="50" smtClean="0">
                <a:solidFill>
                  <a:srgbClr val="000000"/>
                </a:solidFill>
                <a:latin typeface="Verdana"/>
                <a:cs typeface="Verdana"/>
              </a:rPr>
              <a:t>p</a:t>
            </a:r>
            <a:r>
              <a:rPr sz="2100" b="0" spc="-15" smtClean="0">
                <a:solidFill>
                  <a:srgbClr val="000000"/>
                </a:solidFill>
                <a:latin typeface="Verdana"/>
                <a:cs typeface="Verdana"/>
              </a:rPr>
              <a:t>i</a:t>
            </a:r>
            <a:r>
              <a:rPr sz="2100" b="0" spc="-20" smtClean="0">
                <a:solidFill>
                  <a:srgbClr val="000000"/>
                </a:solidFill>
                <a:latin typeface="Verdana"/>
                <a:cs typeface="Verdana"/>
              </a:rPr>
              <a:t>n</a:t>
            </a:r>
            <a:r>
              <a:rPr sz="2100" b="0" spc="-140" smtClean="0">
                <a:solidFill>
                  <a:srgbClr val="000000"/>
                </a:solidFill>
                <a:latin typeface="Verdana"/>
                <a:cs typeface="Verdana"/>
              </a:rPr>
              <a:t>g</a:t>
            </a:r>
            <a:r>
              <a:rPr sz="2100" b="0" spc="-220" smtClean="0">
                <a:solidFill>
                  <a:srgbClr val="000000"/>
                </a:solidFill>
                <a:latin typeface="Verdana"/>
                <a:cs typeface="Verdana"/>
              </a:rPr>
              <a:t> </a:t>
            </a:r>
            <a:r>
              <a:rPr sz="2100" b="0" spc="50" dirty="0">
                <a:solidFill>
                  <a:srgbClr val="000000"/>
                </a:solidFill>
                <a:latin typeface="Verdana"/>
                <a:cs typeface="Verdana"/>
              </a:rPr>
              <a:t>d</a:t>
            </a:r>
            <a:r>
              <a:rPr sz="2100" b="0" spc="-85" dirty="0">
                <a:solidFill>
                  <a:srgbClr val="000000"/>
                </a:solidFill>
                <a:latin typeface="Verdana"/>
                <a:cs typeface="Verdana"/>
              </a:rPr>
              <a:t>a</a:t>
            </a:r>
            <a:r>
              <a:rPr sz="2100" b="0" spc="35" dirty="0">
                <a:solidFill>
                  <a:srgbClr val="000000"/>
                </a:solidFill>
                <a:latin typeface="Verdana"/>
                <a:cs typeface="Verdana"/>
              </a:rPr>
              <a:t>t</a:t>
            </a:r>
            <a:r>
              <a:rPr sz="2100" b="0" spc="-80" dirty="0">
                <a:solidFill>
                  <a:srgbClr val="000000"/>
                </a:solidFill>
                <a:latin typeface="Verdana"/>
                <a:cs typeface="Verdana"/>
              </a:rPr>
              <a:t>a</a:t>
            </a:r>
            <a:r>
              <a:rPr sz="2100" b="0" spc="-220" dirty="0">
                <a:solidFill>
                  <a:srgbClr val="000000"/>
                </a:solidFill>
                <a:latin typeface="Verdana"/>
                <a:cs typeface="Verdana"/>
              </a:rPr>
              <a:t> </a:t>
            </a:r>
            <a:r>
              <a:rPr sz="2100" b="0" spc="-20" dirty="0">
                <a:solidFill>
                  <a:srgbClr val="000000"/>
                </a:solidFill>
                <a:latin typeface="Verdana"/>
                <a:cs typeface="Verdana"/>
              </a:rPr>
              <a:t>r</a:t>
            </a:r>
            <a:r>
              <a:rPr sz="2100" b="0" spc="-35" dirty="0">
                <a:solidFill>
                  <a:srgbClr val="000000"/>
                </a:solidFill>
                <a:latin typeface="Verdana"/>
                <a:cs typeface="Verdana"/>
              </a:rPr>
              <a:t>e</a:t>
            </a:r>
            <a:r>
              <a:rPr sz="2100" b="0" spc="70" dirty="0">
                <a:solidFill>
                  <a:srgbClr val="000000"/>
                </a:solidFill>
                <a:latin typeface="Verdana"/>
                <a:cs typeface="Verdana"/>
              </a:rPr>
              <a:t>f</a:t>
            </a:r>
            <a:r>
              <a:rPr sz="2100" b="0" spc="-35" dirty="0">
                <a:solidFill>
                  <a:srgbClr val="000000"/>
                </a:solidFill>
                <a:latin typeface="Verdana"/>
                <a:cs typeface="Verdana"/>
              </a:rPr>
              <a:t>e</a:t>
            </a:r>
            <a:r>
              <a:rPr sz="2100" b="0" spc="-20" dirty="0">
                <a:solidFill>
                  <a:srgbClr val="000000"/>
                </a:solidFill>
                <a:latin typeface="Verdana"/>
                <a:cs typeface="Verdana"/>
              </a:rPr>
              <a:t>r</a:t>
            </a:r>
            <a:r>
              <a:rPr sz="2100" b="0" spc="-40" dirty="0">
                <a:solidFill>
                  <a:srgbClr val="000000"/>
                </a:solidFill>
                <a:latin typeface="Verdana"/>
                <a:cs typeface="Verdana"/>
              </a:rPr>
              <a:t>s</a:t>
            </a:r>
            <a:r>
              <a:rPr sz="2100" b="0" spc="-220" dirty="0">
                <a:solidFill>
                  <a:srgbClr val="000000"/>
                </a:solidFill>
                <a:latin typeface="Verdana"/>
                <a:cs typeface="Verdana"/>
              </a:rPr>
              <a:t> </a:t>
            </a:r>
            <a:r>
              <a:rPr sz="2100" b="0" spc="35" dirty="0">
                <a:solidFill>
                  <a:srgbClr val="000000"/>
                </a:solidFill>
                <a:latin typeface="Verdana"/>
                <a:cs typeface="Verdana"/>
              </a:rPr>
              <a:t>to</a:t>
            </a:r>
            <a:r>
              <a:rPr sz="2100" b="0" spc="-220" dirty="0">
                <a:solidFill>
                  <a:srgbClr val="000000"/>
                </a:solidFill>
                <a:latin typeface="Verdana"/>
                <a:cs typeface="Verdana"/>
              </a:rPr>
              <a:t> </a:t>
            </a:r>
            <a:r>
              <a:rPr sz="2100" b="0" spc="35" dirty="0">
                <a:solidFill>
                  <a:srgbClr val="000000"/>
                </a:solidFill>
                <a:latin typeface="Verdana"/>
                <a:cs typeface="Verdana"/>
              </a:rPr>
              <a:t>t</a:t>
            </a:r>
            <a:r>
              <a:rPr sz="2100" b="0" spc="-20" dirty="0">
                <a:solidFill>
                  <a:srgbClr val="000000"/>
                </a:solidFill>
                <a:latin typeface="Verdana"/>
                <a:cs typeface="Verdana"/>
              </a:rPr>
              <a:t>h</a:t>
            </a:r>
            <a:r>
              <a:rPr sz="2100" b="0" spc="-30" dirty="0">
                <a:solidFill>
                  <a:srgbClr val="000000"/>
                </a:solidFill>
                <a:latin typeface="Verdana"/>
                <a:cs typeface="Verdana"/>
              </a:rPr>
              <a:t>e</a:t>
            </a:r>
            <a:r>
              <a:rPr sz="2100" b="0" spc="-220" dirty="0">
                <a:solidFill>
                  <a:srgbClr val="000000"/>
                </a:solidFill>
                <a:latin typeface="Verdana"/>
                <a:cs typeface="Verdana"/>
              </a:rPr>
              <a:t> </a:t>
            </a:r>
            <a:r>
              <a:rPr sz="2100" b="0" spc="50" dirty="0">
                <a:solidFill>
                  <a:srgbClr val="000000"/>
                </a:solidFill>
                <a:latin typeface="Verdana"/>
                <a:cs typeface="Verdana"/>
              </a:rPr>
              <a:t>p</a:t>
            </a:r>
            <a:r>
              <a:rPr sz="2100" b="0" spc="-20" dirty="0">
                <a:solidFill>
                  <a:srgbClr val="000000"/>
                </a:solidFill>
                <a:latin typeface="Verdana"/>
                <a:cs typeface="Verdana"/>
              </a:rPr>
              <a:t>r</a:t>
            </a:r>
            <a:r>
              <a:rPr sz="2100" b="0" spc="30" dirty="0">
                <a:solidFill>
                  <a:srgbClr val="000000"/>
                </a:solidFill>
                <a:latin typeface="Verdana"/>
                <a:cs typeface="Verdana"/>
              </a:rPr>
              <a:t>o</a:t>
            </a:r>
            <a:r>
              <a:rPr sz="2100" b="0" spc="80" dirty="0">
                <a:solidFill>
                  <a:srgbClr val="000000"/>
                </a:solidFill>
                <a:latin typeface="Verdana"/>
                <a:cs typeface="Verdana"/>
              </a:rPr>
              <a:t>c</a:t>
            </a:r>
            <a:r>
              <a:rPr sz="2100" b="0" spc="-35" dirty="0">
                <a:solidFill>
                  <a:srgbClr val="000000"/>
                </a:solidFill>
                <a:latin typeface="Verdana"/>
                <a:cs typeface="Verdana"/>
              </a:rPr>
              <a:t>e</a:t>
            </a:r>
            <a:r>
              <a:rPr sz="2100" b="0" spc="-45" dirty="0">
                <a:solidFill>
                  <a:srgbClr val="000000"/>
                </a:solidFill>
                <a:latin typeface="Verdana"/>
                <a:cs typeface="Verdana"/>
              </a:rPr>
              <a:t>s</a:t>
            </a:r>
            <a:r>
              <a:rPr sz="2100" b="0" spc="-30" dirty="0">
                <a:solidFill>
                  <a:srgbClr val="000000"/>
                </a:solidFill>
                <a:latin typeface="Verdana"/>
                <a:cs typeface="Verdana"/>
              </a:rPr>
              <a:t>s  </a:t>
            </a:r>
            <a:r>
              <a:rPr sz="2100" b="0" spc="55" dirty="0">
                <a:solidFill>
                  <a:srgbClr val="000000"/>
                </a:solidFill>
                <a:latin typeface="Verdana"/>
                <a:cs typeface="Verdana"/>
              </a:rPr>
              <a:t>of</a:t>
            </a:r>
            <a:r>
              <a:rPr sz="2100" b="0" spc="-220" dirty="0">
                <a:solidFill>
                  <a:srgbClr val="000000"/>
                </a:solidFill>
                <a:latin typeface="Verdana"/>
                <a:cs typeface="Verdana"/>
              </a:rPr>
              <a:t> </a:t>
            </a:r>
            <a:r>
              <a:rPr sz="2100" b="0" spc="-45" dirty="0">
                <a:solidFill>
                  <a:srgbClr val="000000"/>
                </a:solidFill>
                <a:latin typeface="Verdana"/>
                <a:cs typeface="Verdana"/>
              </a:rPr>
              <a:t>changing</a:t>
            </a:r>
            <a:r>
              <a:rPr sz="2100" b="0" spc="-220" dirty="0">
                <a:solidFill>
                  <a:srgbClr val="000000"/>
                </a:solidFill>
                <a:latin typeface="Verdana"/>
                <a:cs typeface="Verdana"/>
              </a:rPr>
              <a:t> </a:t>
            </a:r>
            <a:r>
              <a:rPr sz="2100" b="0" spc="-5" dirty="0">
                <a:solidFill>
                  <a:srgbClr val="000000"/>
                </a:solidFill>
                <a:latin typeface="Verdana"/>
                <a:cs typeface="Verdana"/>
              </a:rPr>
              <a:t>the</a:t>
            </a:r>
            <a:r>
              <a:rPr sz="2100" b="0" spc="-220" dirty="0">
                <a:solidFill>
                  <a:srgbClr val="000000"/>
                </a:solidFill>
                <a:latin typeface="Verdana"/>
                <a:cs typeface="Verdana"/>
              </a:rPr>
              <a:t> </a:t>
            </a:r>
            <a:r>
              <a:rPr sz="2100" b="0" spc="-5" dirty="0">
                <a:solidFill>
                  <a:srgbClr val="000000"/>
                </a:solidFill>
                <a:latin typeface="Verdana"/>
                <a:cs typeface="Verdana"/>
              </a:rPr>
              <a:t>structure</a:t>
            </a:r>
            <a:r>
              <a:rPr sz="2100" b="0" spc="-220" dirty="0">
                <a:solidFill>
                  <a:srgbClr val="000000"/>
                </a:solidFill>
                <a:latin typeface="Verdana"/>
                <a:cs typeface="Verdana"/>
              </a:rPr>
              <a:t> </a:t>
            </a:r>
            <a:r>
              <a:rPr sz="2100" b="0" spc="10" dirty="0">
                <a:solidFill>
                  <a:srgbClr val="000000"/>
                </a:solidFill>
                <a:latin typeface="Verdana"/>
                <a:cs typeface="Verdana"/>
              </a:rPr>
              <a:t>or</a:t>
            </a:r>
            <a:r>
              <a:rPr sz="2100" b="0" spc="-220" dirty="0">
                <a:solidFill>
                  <a:srgbClr val="000000"/>
                </a:solidFill>
                <a:latin typeface="Verdana"/>
                <a:cs typeface="Verdana"/>
              </a:rPr>
              <a:t> </a:t>
            </a:r>
            <a:r>
              <a:rPr sz="2100" b="0" spc="-20" dirty="0">
                <a:solidFill>
                  <a:srgbClr val="000000"/>
                </a:solidFill>
                <a:latin typeface="Verdana"/>
                <a:cs typeface="Verdana"/>
              </a:rPr>
              <a:t>dimensions </a:t>
            </a:r>
            <a:r>
              <a:rPr sz="2100" b="0" spc="-725" dirty="0">
                <a:solidFill>
                  <a:srgbClr val="000000"/>
                </a:solidFill>
                <a:latin typeface="Verdana"/>
                <a:cs typeface="Verdana"/>
              </a:rPr>
              <a:t> </a:t>
            </a:r>
            <a:r>
              <a:rPr sz="2100" b="0" spc="30" dirty="0">
                <a:solidFill>
                  <a:srgbClr val="000000"/>
                </a:solidFill>
                <a:latin typeface="Verdana"/>
                <a:cs typeface="Verdana"/>
              </a:rPr>
              <a:t>o</a:t>
            </a:r>
            <a:r>
              <a:rPr sz="2100" b="0" spc="75" dirty="0">
                <a:solidFill>
                  <a:srgbClr val="000000"/>
                </a:solidFill>
                <a:latin typeface="Verdana"/>
                <a:cs typeface="Verdana"/>
              </a:rPr>
              <a:t>f</a:t>
            </a:r>
            <a:r>
              <a:rPr sz="2100" b="0" spc="-220" dirty="0">
                <a:solidFill>
                  <a:srgbClr val="000000"/>
                </a:solidFill>
                <a:latin typeface="Verdana"/>
                <a:cs typeface="Verdana"/>
              </a:rPr>
              <a:t> </a:t>
            </a:r>
            <a:r>
              <a:rPr sz="2100" b="0" spc="-80" dirty="0">
                <a:solidFill>
                  <a:srgbClr val="000000"/>
                </a:solidFill>
                <a:latin typeface="Verdana"/>
                <a:cs typeface="Verdana"/>
              </a:rPr>
              <a:t>a</a:t>
            </a:r>
            <a:r>
              <a:rPr sz="2100" b="0" spc="-220" dirty="0">
                <a:solidFill>
                  <a:srgbClr val="000000"/>
                </a:solidFill>
                <a:latin typeface="Verdana"/>
                <a:cs typeface="Verdana"/>
              </a:rPr>
              <a:t> </a:t>
            </a:r>
            <a:r>
              <a:rPr sz="2100" b="0" spc="50" dirty="0">
                <a:solidFill>
                  <a:srgbClr val="000000"/>
                </a:solidFill>
                <a:latin typeface="Verdana"/>
                <a:cs typeface="Verdana"/>
              </a:rPr>
              <a:t>d</a:t>
            </a:r>
            <a:r>
              <a:rPr sz="2100" b="0" spc="-85" dirty="0">
                <a:solidFill>
                  <a:srgbClr val="000000"/>
                </a:solidFill>
                <a:latin typeface="Verdana"/>
                <a:cs typeface="Verdana"/>
              </a:rPr>
              <a:t>a</a:t>
            </a:r>
            <a:r>
              <a:rPr sz="2100" b="0" spc="35" dirty="0">
                <a:solidFill>
                  <a:srgbClr val="000000"/>
                </a:solidFill>
                <a:latin typeface="Verdana"/>
                <a:cs typeface="Verdana"/>
              </a:rPr>
              <a:t>t</a:t>
            </a:r>
            <a:r>
              <a:rPr sz="2100" b="0" spc="-85" dirty="0">
                <a:solidFill>
                  <a:srgbClr val="000000"/>
                </a:solidFill>
                <a:latin typeface="Verdana"/>
                <a:cs typeface="Verdana"/>
              </a:rPr>
              <a:t>a</a:t>
            </a:r>
            <a:r>
              <a:rPr sz="2100" b="0" spc="-45" dirty="0">
                <a:solidFill>
                  <a:srgbClr val="000000"/>
                </a:solidFill>
                <a:latin typeface="Verdana"/>
                <a:cs typeface="Verdana"/>
              </a:rPr>
              <a:t>s</a:t>
            </a:r>
            <a:r>
              <a:rPr sz="2100" b="0" spc="-35" dirty="0">
                <a:solidFill>
                  <a:srgbClr val="000000"/>
                </a:solidFill>
                <a:latin typeface="Verdana"/>
                <a:cs typeface="Verdana"/>
              </a:rPr>
              <a:t>e</a:t>
            </a:r>
            <a:r>
              <a:rPr sz="2100" b="0" spc="40" dirty="0">
                <a:solidFill>
                  <a:srgbClr val="000000"/>
                </a:solidFill>
                <a:latin typeface="Verdana"/>
                <a:cs typeface="Verdana"/>
              </a:rPr>
              <a:t>t</a:t>
            </a:r>
            <a:r>
              <a:rPr sz="2100" b="0" spc="-220" dirty="0">
                <a:solidFill>
                  <a:srgbClr val="000000"/>
                </a:solidFill>
                <a:latin typeface="Verdana"/>
                <a:cs typeface="Verdana"/>
              </a:rPr>
              <a:t> </a:t>
            </a:r>
            <a:r>
              <a:rPr sz="2100" b="0" spc="-55" dirty="0">
                <a:solidFill>
                  <a:srgbClr val="000000"/>
                </a:solidFill>
                <a:latin typeface="Verdana"/>
                <a:cs typeface="Verdana"/>
              </a:rPr>
              <a:t>w</a:t>
            </a:r>
            <a:r>
              <a:rPr sz="2100" b="0" spc="-20" dirty="0">
                <a:solidFill>
                  <a:srgbClr val="000000"/>
                </a:solidFill>
                <a:latin typeface="Verdana"/>
                <a:cs typeface="Verdana"/>
              </a:rPr>
              <a:t>h</a:t>
            </a:r>
            <a:r>
              <a:rPr sz="2100" b="0" spc="-15" dirty="0">
                <a:solidFill>
                  <a:srgbClr val="000000"/>
                </a:solidFill>
                <a:latin typeface="Verdana"/>
                <a:cs typeface="Verdana"/>
              </a:rPr>
              <a:t>i</a:t>
            </a:r>
            <a:r>
              <a:rPr sz="2100" b="0" spc="40" dirty="0">
                <a:solidFill>
                  <a:srgbClr val="000000"/>
                </a:solidFill>
                <a:latin typeface="Verdana"/>
                <a:cs typeface="Verdana"/>
              </a:rPr>
              <a:t>l</a:t>
            </a:r>
            <a:r>
              <a:rPr sz="2100" b="0" spc="-30" dirty="0">
                <a:solidFill>
                  <a:srgbClr val="000000"/>
                </a:solidFill>
                <a:latin typeface="Verdana"/>
                <a:cs typeface="Verdana"/>
              </a:rPr>
              <a:t>e</a:t>
            </a:r>
            <a:r>
              <a:rPr sz="2100" b="0" spc="-220" dirty="0">
                <a:solidFill>
                  <a:srgbClr val="000000"/>
                </a:solidFill>
                <a:latin typeface="Verdana"/>
                <a:cs typeface="Verdana"/>
              </a:rPr>
              <a:t> </a:t>
            </a:r>
            <a:r>
              <a:rPr sz="2100" b="0" spc="50" dirty="0">
                <a:solidFill>
                  <a:srgbClr val="000000"/>
                </a:solidFill>
                <a:latin typeface="Verdana"/>
                <a:cs typeface="Verdana"/>
              </a:rPr>
              <a:t>p</a:t>
            </a:r>
            <a:r>
              <a:rPr sz="2100" b="0" spc="-20" dirty="0">
                <a:solidFill>
                  <a:srgbClr val="000000"/>
                </a:solidFill>
                <a:latin typeface="Verdana"/>
                <a:cs typeface="Verdana"/>
              </a:rPr>
              <a:t>r</a:t>
            </a:r>
            <a:r>
              <a:rPr sz="2100" b="0" spc="-35" dirty="0">
                <a:solidFill>
                  <a:srgbClr val="000000"/>
                </a:solidFill>
                <a:latin typeface="Verdana"/>
                <a:cs typeface="Verdana"/>
              </a:rPr>
              <a:t>e</a:t>
            </a:r>
            <a:r>
              <a:rPr sz="2100" b="0" spc="-45" dirty="0">
                <a:solidFill>
                  <a:srgbClr val="000000"/>
                </a:solidFill>
                <a:latin typeface="Verdana"/>
                <a:cs typeface="Verdana"/>
              </a:rPr>
              <a:t>s</a:t>
            </a:r>
            <a:r>
              <a:rPr sz="2100" b="0" spc="-35" dirty="0">
                <a:solidFill>
                  <a:srgbClr val="000000"/>
                </a:solidFill>
                <a:latin typeface="Verdana"/>
                <a:cs typeface="Verdana"/>
              </a:rPr>
              <a:t>e</a:t>
            </a:r>
            <a:r>
              <a:rPr sz="2100" b="0" spc="-20" dirty="0">
                <a:solidFill>
                  <a:srgbClr val="000000"/>
                </a:solidFill>
                <a:latin typeface="Verdana"/>
                <a:cs typeface="Verdana"/>
              </a:rPr>
              <a:t>r</a:t>
            </a:r>
            <a:r>
              <a:rPr sz="2100" b="0" spc="-35" dirty="0">
                <a:solidFill>
                  <a:srgbClr val="000000"/>
                </a:solidFill>
                <a:latin typeface="Verdana"/>
                <a:cs typeface="Verdana"/>
              </a:rPr>
              <a:t>v</a:t>
            </a:r>
            <a:r>
              <a:rPr sz="2100" b="0" spc="-15" dirty="0">
                <a:solidFill>
                  <a:srgbClr val="000000"/>
                </a:solidFill>
                <a:latin typeface="Verdana"/>
                <a:cs typeface="Verdana"/>
              </a:rPr>
              <a:t>i</a:t>
            </a:r>
            <a:r>
              <a:rPr sz="2100" b="0" spc="-20" dirty="0">
                <a:solidFill>
                  <a:srgbClr val="000000"/>
                </a:solidFill>
                <a:latin typeface="Verdana"/>
                <a:cs typeface="Verdana"/>
              </a:rPr>
              <a:t>n</a:t>
            </a:r>
            <a:r>
              <a:rPr sz="2100" b="0" spc="-140" dirty="0">
                <a:solidFill>
                  <a:srgbClr val="000000"/>
                </a:solidFill>
                <a:latin typeface="Verdana"/>
                <a:cs typeface="Verdana"/>
              </a:rPr>
              <a:t>g</a:t>
            </a:r>
            <a:r>
              <a:rPr sz="2100" b="0" spc="-220" dirty="0">
                <a:solidFill>
                  <a:srgbClr val="000000"/>
                </a:solidFill>
                <a:latin typeface="Verdana"/>
                <a:cs typeface="Verdana"/>
              </a:rPr>
              <a:t> </a:t>
            </a:r>
            <a:r>
              <a:rPr sz="2100" b="0" spc="-15" dirty="0">
                <a:solidFill>
                  <a:srgbClr val="000000"/>
                </a:solidFill>
                <a:latin typeface="Verdana"/>
                <a:cs typeface="Verdana"/>
              </a:rPr>
              <a:t>i</a:t>
            </a:r>
            <a:r>
              <a:rPr sz="2100" b="0" spc="35" dirty="0">
                <a:solidFill>
                  <a:srgbClr val="000000"/>
                </a:solidFill>
                <a:latin typeface="Verdana"/>
                <a:cs typeface="Verdana"/>
              </a:rPr>
              <a:t>t</a:t>
            </a:r>
            <a:r>
              <a:rPr sz="2100" b="0" spc="-30" dirty="0">
                <a:solidFill>
                  <a:srgbClr val="000000"/>
                </a:solidFill>
                <a:latin typeface="Verdana"/>
                <a:cs typeface="Verdana"/>
              </a:rPr>
              <a:t>s  </a:t>
            </a:r>
            <a:r>
              <a:rPr sz="2100" b="0" spc="-35" dirty="0">
                <a:solidFill>
                  <a:srgbClr val="000000"/>
                </a:solidFill>
                <a:latin typeface="Verdana"/>
                <a:cs typeface="Verdana"/>
              </a:rPr>
              <a:t>u</a:t>
            </a:r>
            <a:r>
              <a:rPr sz="2100" b="0" spc="-20" dirty="0">
                <a:solidFill>
                  <a:srgbClr val="000000"/>
                </a:solidFill>
                <a:latin typeface="Verdana"/>
                <a:cs typeface="Verdana"/>
              </a:rPr>
              <a:t>n</a:t>
            </a:r>
            <a:r>
              <a:rPr sz="2100" b="0" spc="50" dirty="0">
                <a:solidFill>
                  <a:srgbClr val="000000"/>
                </a:solidFill>
                <a:latin typeface="Verdana"/>
                <a:cs typeface="Verdana"/>
              </a:rPr>
              <a:t>d</a:t>
            </a:r>
            <a:r>
              <a:rPr sz="2100" b="0" spc="-35" dirty="0">
                <a:solidFill>
                  <a:srgbClr val="000000"/>
                </a:solidFill>
                <a:latin typeface="Verdana"/>
                <a:cs typeface="Verdana"/>
              </a:rPr>
              <a:t>e</a:t>
            </a:r>
            <a:r>
              <a:rPr sz="2100" b="0" spc="-20" dirty="0">
                <a:solidFill>
                  <a:srgbClr val="000000"/>
                </a:solidFill>
                <a:latin typeface="Verdana"/>
                <a:cs typeface="Verdana"/>
              </a:rPr>
              <a:t>r</a:t>
            </a:r>
            <a:r>
              <a:rPr sz="2100" b="0" spc="40" dirty="0">
                <a:solidFill>
                  <a:srgbClr val="000000"/>
                </a:solidFill>
                <a:latin typeface="Verdana"/>
                <a:cs typeface="Verdana"/>
              </a:rPr>
              <a:t>l</a:t>
            </a:r>
            <a:r>
              <a:rPr sz="2100" b="0" spc="-45" dirty="0">
                <a:solidFill>
                  <a:srgbClr val="000000"/>
                </a:solidFill>
                <a:latin typeface="Verdana"/>
                <a:cs typeface="Verdana"/>
              </a:rPr>
              <a:t>y</a:t>
            </a:r>
            <a:r>
              <a:rPr sz="2100" b="0" spc="-15" dirty="0">
                <a:solidFill>
                  <a:srgbClr val="000000"/>
                </a:solidFill>
                <a:latin typeface="Verdana"/>
                <a:cs typeface="Verdana"/>
              </a:rPr>
              <a:t>i</a:t>
            </a:r>
            <a:r>
              <a:rPr sz="2100" b="0" spc="-20" dirty="0">
                <a:solidFill>
                  <a:srgbClr val="000000"/>
                </a:solidFill>
                <a:latin typeface="Verdana"/>
                <a:cs typeface="Verdana"/>
              </a:rPr>
              <a:t>n</a:t>
            </a:r>
            <a:r>
              <a:rPr sz="2100" b="0" spc="-140" dirty="0">
                <a:solidFill>
                  <a:srgbClr val="000000"/>
                </a:solidFill>
                <a:latin typeface="Verdana"/>
                <a:cs typeface="Verdana"/>
              </a:rPr>
              <a:t>g</a:t>
            </a:r>
            <a:r>
              <a:rPr sz="2100" b="0" spc="-220" dirty="0">
                <a:solidFill>
                  <a:srgbClr val="000000"/>
                </a:solidFill>
                <a:latin typeface="Verdana"/>
                <a:cs typeface="Verdana"/>
              </a:rPr>
              <a:t> </a:t>
            </a:r>
            <a:r>
              <a:rPr sz="2100" b="0" spc="-15" dirty="0">
                <a:solidFill>
                  <a:srgbClr val="000000"/>
                </a:solidFill>
                <a:latin typeface="Verdana"/>
                <a:cs typeface="Verdana"/>
              </a:rPr>
              <a:t>i</a:t>
            </a:r>
            <a:r>
              <a:rPr sz="2100" b="0" spc="-20" dirty="0">
                <a:solidFill>
                  <a:srgbClr val="000000"/>
                </a:solidFill>
                <a:latin typeface="Verdana"/>
                <a:cs typeface="Verdana"/>
              </a:rPr>
              <a:t>n</a:t>
            </a:r>
            <a:r>
              <a:rPr sz="2100" b="0" spc="70" dirty="0">
                <a:solidFill>
                  <a:srgbClr val="000000"/>
                </a:solidFill>
                <a:latin typeface="Verdana"/>
                <a:cs typeface="Verdana"/>
              </a:rPr>
              <a:t>f</a:t>
            </a:r>
            <a:r>
              <a:rPr sz="2100" b="0" spc="30" dirty="0">
                <a:solidFill>
                  <a:srgbClr val="000000"/>
                </a:solidFill>
                <a:latin typeface="Verdana"/>
                <a:cs typeface="Verdana"/>
              </a:rPr>
              <a:t>o</a:t>
            </a:r>
            <a:r>
              <a:rPr sz="2100" b="0" spc="-20" dirty="0">
                <a:solidFill>
                  <a:srgbClr val="000000"/>
                </a:solidFill>
                <a:latin typeface="Verdana"/>
                <a:cs typeface="Verdana"/>
              </a:rPr>
              <a:t>r</a:t>
            </a:r>
            <a:r>
              <a:rPr sz="2100" b="0" spc="-100" dirty="0">
                <a:solidFill>
                  <a:srgbClr val="000000"/>
                </a:solidFill>
                <a:latin typeface="Verdana"/>
                <a:cs typeface="Verdana"/>
              </a:rPr>
              <a:t>m</a:t>
            </a:r>
            <a:r>
              <a:rPr sz="2100" b="0" spc="-85" dirty="0">
                <a:solidFill>
                  <a:srgbClr val="000000"/>
                </a:solidFill>
                <a:latin typeface="Verdana"/>
                <a:cs typeface="Verdana"/>
              </a:rPr>
              <a:t>a</a:t>
            </a:r>
            <a:r>
              <a:rPr sz="2100" b="0" spc="35" dirty="0">
                <a:solidFill>
                  <a:srgbClr val="000000"/>
                </a:solidFill>
                <a:latin typeface="Verdana"/>
                <a:cs typeface="Verdana"/>
              </a:rPr>
              <a:t>t</a:t>
            </a:r>
            <a:r>
              <a:rPr sz="2100" b="0" spc="-15" dirty="0">
                <a:solidFill>
                  <a:srgbClr val="000000"/>
                </a:solidFill>
                <a:latin typeface="Verdana"/>
                <a:cs typeface="Verdana"/>
              </a:rPr>
              <a:t>i</a:t>
            </a:r>
            <a:r>
              <a:rPr sz="2100" b="0" spc="30" dirty="0">
                <a:solidFill>
                  <a:srgbClr val="000000"/>
                </a:solidFill>
                <a:latin typeface="Verdana"/>
                <a:cs typeface="Verdana"/>
              </a:rPr>
              <a:t>o</a:t>
            </a:r>
            <a:r>
              <a:rPr sz="2100" b="0" spc="-20" dirty="0">
                <a:solidFill>
                  <a:srgbClr val="000000"/>
                </a:solidFill>
                <a:latin typeface="Verdana"/>
                <a:cs typeface="Verdana"/>
              </a:rPr>
              <a:t>n</a:t>
            </a:r>
            <a:r>
              <a:rPr sz="2100" b="0" spc="-204" dirty="0">
                <a:solidFill>
                  <a:srgbClr val="000000"/>
                </a:solidFill>
                <a:latin typeface="Verdana"/>
                <a:cs typeface="Verdana"/>
              </a:rPr>
              <a:t>.</a:t>
            </a:r>
            <a:r>
              <a:rPr sz="2100" b="0" spc="-220" dirty="0">
                <a:solidFill>
                  <a:srgbClr val="000000"/>
                </a:solidFill>
                <a:latin typeface="Verdana"/>
                <a:cs typeface="Verdana"/>
              </a:rPr>
              <a:t> </a:t>
            </a:r>
            <a:r>
              <a:rPr sz="2100" b="0" spc="-60" dirty="0">
                <a:solidFill>
                  <a:srgbClr val="000000"/>
                </a:solidFill>
                <a:latin typeface="Verdana"/>
                <a:cs typeface="Verdana"/>
              </a:rPr>
              <a:t>T</a:t>
            </a:r>
            <a:r>
              <a:rPr sz="2100" b="0" spc="-20" dirty="0">
                <a:solidFill>
                  <a:srgbClr val="000000"/>
                </a:solidFill>
                <a:latin typeface="Verdana"/>
                <a:cs typeface="Verdana"/>
              </a:rPr>
              <a:t>h</a:t>
            </a:r>
            <a:r>
              <a:rPr sz="2100" b="0" spc="-15" dirty="0">
                <a:solidFill>
                  <a:srgbClr val="000000"/>
                </a:solidFill>
                <a:latin typeface="Verdana"/>
                <a:cs typeface="Verdana"/>
              </a:rPr>
              <a:t>i</a:t>
            </a:r>
            <a:r>
              <a:rPr sz="2100" b="0" spc="-30" dirty="0">
                <a:solidFill>
                  <a:srgbClr val="000000"/>
                </a:solidFill>
                <a:latin typeface="Verdana"/>
                <a:cs typeface="Verdana"/>
              </a:rPr>
              <a:t>s  </a:t>
            </a:r>
            <a:r>
              <a:rPr sz="2100" b="0" spc="35" dirty="0">
                <a:solidFill>
                  <a:srgbClr val="000000"/>
                </a:solidFill>
                <a:latin typeface="Verdana"/>
                <a:cs typeface="Verdana"/>
              </a:rPr>
              <a:t>t</a:t>
            </a:r>
            <a:r>
              <a:rPr sz="2100" b="0" spc="-20" dirty="0">
                <a:solidFill>
                  <a:srgbClr val="000000"/>
                </a:solidFill>
                <a:latin typeface="Verdana"/>
                <a:cs typeface="Verdana"/>
              </a:rPr>
              <a:t>r</a:t>
            </a:r>
            <a:r>
              <a:rPr sz="2100" b="0" spc="-85" dirty="0">
                <a:solidFill>
                  <a:srgbClr val="000000"/>
                </a:solidFill>
                <a:latin typeface="Verdana"/>
                <a:cs typeface="Verdana"/>
              </a:rPr>
              <a:t>a</a:t>
            </a:r>
            <a:r>
              <a:rPr sz="2100" b="0" spc="-20" dirty="0">
                <a:solidFill>
                  <a:srgbClr val="000000"/>
                </a:solidFill>
                <a:latin typeface="Verdana"/>
                <a:cs typeface="Verdana"/>
              </a:rPr>
              <a:t>n</a:t>
            </a:r>
            <a:r>
              <a:rPr sz="2100" b="0" spc="-45" dirty="0">
                <a:solidFill>
                  <a:srgbClr val="000000"/>
                </a:solidFill>
                <a:latin typeface="Verdana"/>
                <a:cs typeface="Verdana"/>
              </a:rPr>
              <a:t>s</a:t>
            </a:r>
            <a:r>
              <a:rPr sz="2100" b="0" spc="70" dirty="0">
                <a:solidFill>
                  <a:srgbClr val="000000"/>
                </a:solidFill>
                <a:latin typeface="Verdana"/>
                <a:cs typeface="Verdana"/>
              </a:rPr>
              <a:t>f</a:t>
            </a:r>
            <a:r>
              <a:rPr sz="2100" b="0" spc="30" dirty="0">
                <a:solidFill>
                  <a:srgbClr val="000000"/>
                </a:solidFill>
                <a:latin typeface="Verdana"/>
                <a:cs typeface="Verdana"/>
              </a:rPr>
              <a:t>o</a:t>
            </a:r>
            <a:r>
              <a:rPr sz="2100" b="0" spc="-20" dirty="0">
                <a:solidFill>
                  <a:srgbClr val="000000"/>
                </a:solidFill>
                <a:latin typeface="Verdana"/>
                <a:cs typeface="Verdana"/>
              </a:rPr>
              <a:t>r</a:t>
            </a:r>
            <a:r>
              <a:rPr sz="2100" b="0" spc="-100" dirty="0">
                <a:solidFill>
                  <a:srgbClr val="000000"/>
                </a:solidFill>
                <a:latin typeface="Verdana"/>
                <a:cs typeface="Verdana"/>
              </a:rPr>
              <a:t>m</a:t>
            </a:r>
            <a:r>
              <a:rPr sz="2100" b="0" spc="-85" dirty="0">
                <a:solidFill>
                  <a:srgbClr val="000000"/>
                </a:solidFill>
                <a:latin typeface="Verdana"/>
                <a:cs typeface="Verdana"/>
              </a:rPr>
              <a:t>a</a:t>
            </a:r>
            <a:r>
              <a:rPr sz="2100" b="0" spc="35" dirty="0">
                <a:solidFill>
                  <a:srgbClr val="000000"/>
                </a:solidFill>
                <a:latin typeface="Verdana"/>
                <a:cs typeface="Verdana"/>
              </a:rPr>
              <a:t>t</a:t>
            </a:r>
            <a:r>
              <a:rPr sz="2100" b="0" spc="-15" dirty="0">
                <a:solidFill>
                  <a:srgbClr val="000000"/>
                </a:solidFill>
                <a:latin typeface="Verdana"/>
                <a:cs typeface="Verdana"/>
              </a:rPr>
              <a:t>i</a:t>
            </a:r>
            <a:r>
              <a:rPr sz="2100" b="0" spc="30" dirty="0">
                <a:solidFill>
                  <a:srgbClr val="000000"/>
                </a:solidFill>
                <a:latin typeface="Verdana"/>
                <a:cs typeface="Verdana"/>
              </a:rPr>
              <a:t>o</a:t>
            </a:r>
            <a:r>
              <a:rPr sz="2100" b="0" spc="-15" dirty="0">
                <a:solidFill>
                  <a:srgbClr val="000000"/>
                </a:solidFill>
                <a:latin typeface="Verdana"/>
                <a:cs typeface="Verdana"/>
              </a:rPr>
              <a:t>n</a:t>
            </a:r>
            <a:r>
              <a:rPr sz="2100" b="0" spc="-220" dirty="0">
                <a:solidFill>
                  <a:srgbClr val="000000"/>
                </a:solidFill>
                <a:latin typeface="Verdana"/>
                <a:cs typeface="Verdana"/>
              </a:rPr>
              <a:t> </a:t>
            </a:r>
            <a:r>
              <a:rPr sz="2100" b="0" spc="-15" dirty="0">
                <a:solidFill>
                  <a:srgbClr val="000000"/>
                </a:solidFill>
                <a:latin typeface="Verdana"/>
                <a:cs typeface="Verdana"/>
              </a:rPr>
              <a:t>i</a:t>
            </a:r>
            <a:r>
              <a:rPr sz="2100" b="0" spc="-40" dirty="0">
                <a:solidFill>
                  <a:srgbClr val="000000"/>
                </a:solidFill>
                <a:latin typeface="Verdana"/>
                <a:cs typeface="Verdana"/>
              </a:rPr>
              <a:t>s</a:t>
            </a:r>
            <a:r>
              <a:rPr sz="2100" b="0" spc="-220" dirty="0">
                <a:solidFill>
                  <a:srgbClr val="000000"/>
                </a:solidFill>
                <a:latin typeface="Verdana"/>
                <a:cs typeface="Verdana"/>
              </a:rPr>
              <a:t> </a:t>
            </a:r>
            <a:r>
              <a:rPr sz="2100" b="0" spc="30" dirty="0">
                <a:solidFill>
                  <a:srgbClr val="000000"/>
                </a:solidFill>
                <a:latin typeface="Verdana"/>
                <a:cs typeface="Verdana"/>
              </a:rPr>
              <a:t>o</a:t>
            </a:r>
            <a:r>
              <a:rPr sz="2100" b="0" spc="70" dirty="0">
                <a:solidFill>
                  <a:srgbClr val="000000"/>
                </a:solidFill>
                <a:latin typeface="Verdana"/>
                <a:cs typeface="Verdana"/>
              </a:rPr>
              <a:t>f</a:t>
            </a:r>
            <a:r>
              <a:rPr sz="2100" b="0" spc="35" dirty="0">
                <a:solidFill>
                  <a:srgbClr val="000000"/>
                </a:solidFill>
                <a:latin typeface="Verdana"/>
                <a:cs typeface="Verdana"/>
              </a:rPr>
              <a:t>t</a:t>
            </a:r>
            <a:r>
              <a:rPr sz="2100" b="0" spc="-35" dirty="0">
                <a:solidFill>
                  <a:srgbClr val="000000"/>
                </a:solidFill>
                <a:latin typeface="Verdana"/>
                <a:cs typeface="Verdana"/>
              </a:rPr>
              <a:t>e</a:t>
            </a:r>
            <a:r>
              <a:rPr sz="2100" b="0" spc="-15" dirty="0">
                <a:solidFill>
                  <a:srgbClr val="000000"/>
                </a:solidFill>
                <a:latin typeface="Verdana"/>
                <a:cs typeface="Verdana"/>
              </a:rPr>
              <a:t>n</a:t>
            </a:r>
            <a:r>
              <a:rPr sz="2100" b="0" spc="-220" dirty="0">
                <a:solidFill>
                  <a:srgbClr val="000000"/>
                </a:solidFill>
                <a:latin typeface="Verdana"/>
                <a:cs typeface="Verdana"/>
              </a:rPr>
              <a:t> </a:t>
            </a:r>
            <a:r>
              <a:rPr sz="2100" b="0" spc="-20" dirty="0">
                <a:solidFill>
                  <a:srgbClr val="000000"/>
                </a:solidFill>
                <a:latin typeface="Verdana"/>
                <a:cs typeface="Verdana"/>
              </a:rPr>
              <a:t>n</a:t>
            </a:r>
            <a:r>
              <a:rPr sz="2100" b="0" spc="-35" dirty="0">
                <a:solidFill>
                  <a:srgbClr val="000000"/>
                </a:solidFill>
                <a:latin typeface="Verdana"/>
                <a:cs typeface="Verdana"/>
              </a:rPr>
              <a:t>e</a:t>
            </a:r>
            <a:r>
              <a:rPr sz="2100" b="0" spc="80" dirty="0">
                <a:solidFill>
                  <a:srgbClr val="000000"/>
                </a:solidFill>
                <a:latin typeface="Verdana"/>
                <a:cs typeface="Verdana"/>
              </a:rPr>
              <a:t>c</a:t>
            </a:r>
            <a:r>
              <a:rPr sz="2100" b="0" spc="-35" dirty="0">
                <a:solidFill>
                  <a:srgbClr val="000000"/>
                </a:solidFill>
                <a:latin typeface="Verdana"/>
                <a:cs typeface="Verdana"/>
              </a:rPr>
              <a:t>e</a:t>
            </a:r>
            <a:r>
              <a:rPr sz="2100" b="0" spc="-45" dirty="0">
                <a:solidFill>
                  <a:srgbClr val="000000"/>
                </a:solidFill>
                <a:latin typeface="Verdana"/>
                <a:cs typeface="Verdana"/>
              </a:rPr>
              <a:t>ss</a:t>
            </a:r>
            <a:r>
              <a:rPr sz="2100" b="0" spc="-85" dirty="0">
                <a:solidFill>
                  <a:srgbClr val="000000"/>
                </a:solidFill>
                <a:latin typeface="Verdana"/>
                <a:cs typeface="Verdana"/>
              </a:rPr>
              <a:t>a</a:t>
            </a:r>
            <a:r>
              <a:rPr sz="2100" b="0" spc="-20" dirty="0">
                <a:solidFill>
                  <a:srgbClr val="000000"/>
                </a:solidFill>
                <a:latin typeface="Verdana"/>
                <a:cs typeface="Verdana"/>
              </a:rPr>
              <a:t>r</a:t>
            </a:r>
            <a:r>
              <a:rPr sz="2100" b="0" spc="-40" dirty="0">
                <a:solidFill>
                  <a:srgbClr val="000000"/>
                </a:solidFill>
                <a:latin typeface="Verdana"/>
                <a:cs typeface="Verdana"/>
              </a:rPr>
              <a:t>y</a:t>
            </a:r>
            <a:r>
              <a:rPr sz="2100" b="0" spc="-220" dirty="0">
                <a:solidFill>
                  <a:srgbClr val="000000"/>
                </a:solidFill>
                <a:latin typeface="Verdana"/>
                <a:cs typeface="Verdana"/>
              </a:rPr>
              <a:t> </a:t>
            </a:r>
            <a:r>
              <a:rPr sz="2100" b="0" spc="35" dirty="0">
                <a:solidFill>
                  <a:srgbClr val="000000"/>
                </a:solidFill>
                <a:latin typeface="Verdana"/>
                <a:cs typeface="Verdana"/>
              </a:rPr>
              <a:t>t</a:t>
            </a:r>
            <a:r>
              <a:rPr sz="2100" b="0" spc="25" dirty="0">
                <a:solidFill>
                  <a:srgbClr val="000000"/>
                </a:solidFill>
                <a:latin typeface="Verdana"/>
                <a:cs typeface="Verdana"/>
              </a:rPr>
              <a:t>o  </a:t>
            </a:r>
            <a:r>
              <a:rPr sz="2100" b="0" spc="-100" dirty="0">
                <a:solidFill>
                  <a:srgbClr val="000000"/>
                </a:solidFill>
                <a:latin typeface="Verdana"/>
                <a:cs typeface="Verdana"/>
              </a:rPr>
              <a:t>m</a:t>
            </a:r>
            <a:r>
              <a:rPr sz="2100" b="0" spc="-35" dirty="0">
                <a:solidFill>
                  <a:srgbClr val="000000"/>
                </a:solidFill>
                <a:latin typeface="Verdana"/>
                <a:cs typeface="Verdana"/>
              </a:rPr>
              <a:t>ee</a:t>
            </a:r>
            <a:r>
              <a:rPr sz="2100" b="0" spc="40" dirty="0">
                <a:solidFill>
                  <a:srgbClr val="000000"/>
                </a:solidFill>
                <a:latin typeface="Verdana"/>
                <a:cs typeface="Verdana"/>
              </a:rPr>
              <a:t>t</a:t>
            </a:r>
            <a:r>
              <a:rPr sz="2100" b="0" spc="-220" dirty="0">
                <a:solidFill>
                  <a:srgbClr val="000000"/>
                </a:solidFill>
                <a:latin typeface="Verdana"/>
                <a:cs typeface="Verdana"/>
              </a:rPr>
              <a:t> </a:t>
            </a:r>
            <a:r>
              <a:rPr sz="2100" b="0" spc="35" dirty="0">
                <a:solidFill>
                  <a:srgbClr val="000000"/>
                </a:solidFill>
                <a:latin typeface="Verdana"/>
                <a:cs typeface="Verdana"/>
              </a:rPr>
              <a:t>t</a:t>
            </a:r>
            <a:r>
              <a:rPr sz="2100" b="0" spc="-20" dirty="0">
                <a:solidFill>
                  <a:srgbClr val="000000"/>
                </a:solidFill>
                <a:latin typeface="Verdana"/>
                <a:cs typeface="Verdana"/>
              </a:rPr>
              <a:t>h</a:t>
            </a:r>
            <a:r>
              <a:rPr sz="2100" b="0" spc="-30" dirty="0">
                <a:solidFill>
                  <a:srgbClr val="000000"/>
                </a:solidFill>
                <a:latin typeface="Verdana"/>
                <a:cs typeface="Verdana"/>
              </a:rPr>
              <a:t>e</a:t>
            </a:r>
            <a:r>
              <a:rPr sz="2100" b="0" spc="-220" dirty="0">
                <a:solidFill>
                  <a:srgbClr val="000000"/>
                </a:solidFill>
                <a:latin typeface="Verdana"/>
                <a:cs typeface="Verdana"/>
              </a:rPr>
              <a:t> </a:t>
            </a:r>
            <a:r>
              <a:rPr sz="2100" b="0" spc="-20" dirty="0">
                <a:solidFill>
                  <a:srgbClr val="000000"/>
                </a:solidFill>
                <a:latin typeface="Verdana"/>
                <a:cs typeface="Verdana"/>
              </a:rPr>
              <a:t>r</a:t>
            </a:r>
            <a:r>
              <a:rPr sz="2100" b="0" spc="-35" dirty="0">
                <a:solidFill>
                  <a:srgbClr val="000000"/>
                </a:solidFill>
                <a:latin typeface="Verdana"/>
                <a:cs typeface="Verdana"/>
              </a:rPr>
              <a:t>e</a:t>
            </a:r>
            <a:r>
              <a:rPr sz="2100" b="0" spc="50" dirty="0">
                <a:solidFill>
                  <a:srgbClr val="000000"/>
                </a:solidFill>
                <a:latin typeface="Verdana"/>
                <a:cs typeface="Verdana"/>
              </a:rPr>
              <a:t>q</a:t>
            </a:r>
            <a:r>
              <a:rPr sz="2100" b="0" spc="-35" dirty="0">
                <a:solidFill>
                  <a:srgbClr val="000000"/>
                </a:solidFill>
                <a:latin typeface="Verdana"/>
                <a:cs typeface="Verdana"/>
              </a:rPr>
              <a:t>u</a:t>
            </a:r>
            <a:r>
              <a:rPr sz="2100" b="0" spc="-15" dirty="0">
                <a:solidFill>
                  <a:srgbClr val="000000"/>
                </a:solidFill>
                <a:latin typeface="Verdana"/>
                <a:cs typeface="Verdana"/>
              </a:rPr>
              <a:t>i</a:t>
            </a:r>
            <a:r>
              <a:rPr sz="2100" b="0" spc="-20" dirty="0">
                <a:solidFill>
                  <a:srgbClr val="000000"/>
                </a:solidFill>
                <a:latin typeface="Verdana"/>
                <a:cs typeface="Verdana"/>
              </a:rPr>
              <a:t>r</a:t>
            </a:r>
            <a:r>
              <a:rPr sz="2100" b="0" spc="-35" dirty="0">
                <a:solidFill>
                  <a:srgbClr val="000000"/>
                </a:solidFill>
                <a:latin typeface="Verdana"/>
                <a:cs typeface="Verdana"/>
              </a:rPr>
              <a:t>e</a:t>
            </a:r>
            <a:r>
              <a:rPr sz="2100" b="0" spc="-100" dirty="0">
                <a:solidFill>
                  <a:srgbClr val="000000"/>
                </a:solidFill>
                <a:latin typeface="Verdana"/>
                <a:cs typeface="Verdana"/>
              </a:rPr>
              <a:t>m</a:t>
            </a:r>
            <a:r>
              <a:rPr sz="2100" b="0" spc="-35" dirty="0">
                <a:solidFill>
                  <a:srgbClr val="000000"/>
                </a:solidFill>
                <a:latin typeface="Verdana"/>
                <a:cs typeface="Verdana"/>
              </a:rPr>
              <a:t>e</a:t>
            </a:r>
            <a:r>
              <a:rPr sz="2100" b="0" spc="-20" dirty="0">
                <a:solidFill>
                  <a:srgbClr val="000000"/>
                </a:solidFill>
                <a:latin typeface="Verdana"/>
                <a:cs typeface="Verdana"/>
              </a:rPr>
              <a:t>n</a:t>
            </a:r>
            <a:r>
              <a:rPr sz="2100" b="0" spc="35" dirty="0">
                <a:solidFill>
                  <a:srgbClr val="000000"/>
                </a:solidFill>
                <a:latin typeface="Verdana"/>
                <a:cs typeface="Verdana"/>
              </a:rPr>
              <a:t>t</a:t>
            </a:r>
            <a:r>
              <a:rPr sz="2100" b="0" spc="-40" dirty="0">
                <a:solidFill>
                  <a:srgbClr val="000000"/>
                </a:solidFill>
                <a:latin typeface="Verdana"/>
                <a:cs typeface="Verdana"/>
              </a:rPr>
              <a:t>s</a:t>
            </a:r>
            <a:r>
              <a:rPr sz="2100" b="0" spc="-220" dirty="0">
                <a:solidFill>
                  <a:srgbClr val="000000"/>
                </a:solidFill>
                <a:latin typeface="Verdana"/>
                <a:cs typeface="Verdana"/>
              </a:rPr>
              <a:t> </a:t>
            </a:r>
            <a:r>
              <a:rPr sz="2100" b="0" spc="30" dirty="0">
                <a:solidFill>
                  <a:srgbClr val="000000"/>
                </a:solidFill>
                <a:latin typeface="Verdana"/>
                <a:cs typeface="Verdana"/>
              </a:rPr>
              <a:t>o</a:t>
            </a:r>
            <a:r>
              <a:rPr sz="2100" b="0" spc="75" dirty="0">
                <a:solidFill>
                  <a:srgbClr val="000000"/>
                </a:solidFill>
                <a:latin typeface="Verdana"/>
                <a:cs typeface="Verdana"/>
              </a:rPr>
              <a:t>f</a:t>
            </a:r>
            <a:r>
              <a:rPr sz="2100" b="0" spc="-220" dirty="0">
                <a:solidFill>
                  <a:srgbClr val="000000"/>
                </a:solidFill>
                <a:latin typeface="Verdana"/>
                <a:cs typeface="Verdana"/>
              </a:rPr>
              <a:t> </a:t>
            </a:r>
            <a:r>
              <a:rPr sz="2100" b="0" spc="-45" dirty="0">
                <a:solidFill>
                  <a:srgbClr val="000000"/>
                </a:solidFill>
                <a:latin typeface="Verdana"/>
                <a:cs typeface="Verdana"/>
              </a:rPr>
              <a:t>s</a:t>
            </a:r>
            <a:r>
              <a:rPr sz="2100" b="0" spc="50" dirty="0">
                <a:solidFill>
                  <a:srgbClr val="000000"/>
                </a:solidFill>
                <a:latin typeface="Verdana"/>
                <a:cs typeface="Verdana"/>
              </a:rPr>
              <a:t>p</a:t>
            </a:r>
            <a:r>
              <a:rPr sz="2100" b="0" spc="-35" dirty="0">
                <a:solidFill>
                  <a:srgbClr val="000000"/>
                </a:solidFill>
                <a:latin typeface="Verdana"/>
                <a:cs typeface="Verdana"/>
              </a:rPr>
              <a:t>e</a:t>
            </a:r>
            <a:r>
              <a:rPr sz="2100" b="0" spc="80" dirty="0">
                <a:solidFill>
                  <a:srgbClr val="000000"/>
                </a:solidFill>
                <a:latin typeface="Verdana"/>
                <a:cs typeface="Verdana"/>
              </a:rPr>
              <a:t>c</a:t>
            </a:r>
            <a:r>
              <a:rPr sz="2100" b="0" spc="-15" dirty="0">
                <a:solidFill>
                  <a:srgbClr val="000000"/>
                </a:solidFill>
                <a:latin typeface="Verdana"/>
                <a:cs typeface="Verdana"/>
              </a:rPr>
              <a:t>i</a:t>
            </a:r>
            <a:r>
              <a:rPr sz="2100" b="0" spc="70" dirty="0">
                <a:solidFill>
                  <a:srgbClr val="000000"/>
                </a:solidFill>
                <a:latin typeface="Verdana"/>
                <a:cs typeface="Verdana"/>
              </a:rPr>
              <a:t>f</a:t>
            </a:r>
            <a:r>
              <a:rPr sz="2100" b="0" spc="-15" dirty="0">
                <a:solidFill>
                  <a:srgbClr val="000000"/>
                </a:solidFill>
                <a:latin typeface="Verdana"/>
                <a:cs typeface="Verdana"/>
              </a:rPr>
              <a:t>i</a:t>
            </a:r>
            <a:r>
              <a:rPr sz="2100" b="0" spc="65" dirty="0">
                <a:solidFill>
                  <a:srgbClr val="000000"/>
                </a:solidFill>
                <a:latin typeface="Verdana"/>
                <a:cs typeface="Verdana"/>
              </a:rPr>
              <a:t>c  </a:t>
            </a:r>
            <a:r>
              <a:rPr sz="2100" b="0" spc="-85" dirty="0">
                <a:solidFill>
                  <a:srgbClr val="000000"/>
                </a:solidFill>
                <a:latin typeface="Verdana"/>
                <a:cs typeface="Verdana"/>
              </a:rPr>
              <a:t>a</a:t>
            </a:r>
            <a:r>
              <a:rPr sz="2100" b="0" spc="40" dirty="0">
                <a:solidFill>
                  <a:srgbClr val="000000"/>
                </a:solidFill>
                <a:latin typeface="Verdana"/>
                <a:cs typeface="Verdana"/>
              </a:rPr>
              <a:t>l</a:t>
            </a:r>
            <a:r>
              <a:rPr sz="2100" b="0" spc="-145" dirty="0">
                <a:solidFill>
                  <a:srgbClr val="000000"/>
                </a:solidFill>
                <a:latin typeface="Verdana"/>
                <a:cs typeface="Verdana"/>
              </a:rPr>
              <a:t>g</a:t>
            </a:r>
            <a:r>
              <a:rPr sz="2100" b="0" spc="30" dirty="0">
                <a:solidFill>
                  <a:srgbClr val="000000"/>
                </a:solidFill>
                <a:latin typeface="Verdana"/>
                <a:cs typeface="Verdana"/>
              </a:rPr>
              <a:t>o</a:t>
            </a:r>
            <a:r>
              <a:rPr sz="2100" b="0" spc="-20" dirty="0">
                <a:solidFill>
                  <a:srgbClr val="000000"/>
                </a:solidFill>
                <a:latin typeface="Verdana"/>
                <a:cs typeface="Verdana"/>
              </a:rPr>
              <a:t>r</a:t>
            </a:r>
            <a:r>
              <a:rPr sz="2100" b="0" spc="-15" dirty="0">
                <a:solidFill>
                  <a:srgbClr val="000000"/>
                </a:solidFill>
                <a:latin typeface="Verdana"/>
                <a:cs typeface="Verdana"/>
              </a:rPr>
              <a:t>i</a:t>
            </a:r>
            <a:r>
              <a:rPr sz="2100" b="0" spc="35" dirty="0">
                <a:solidFill>
                  <a:srgbClr val="000000"/>
                </a:solidFill>
                <a:latin typeface="Verdana"/>
                <a:cs typeface="Verdana"/>
              </a:rPr>
              <a:t>t</a:t>
            </a:r>
            <a:r>
              <a:rPr sz="2100" b="0" spc="-20" dirty="0">
                <a:solidFill>
                  <a:srgbClr val="000000"/>
                </a:solidFill>
                <a:latin typeface="Verdana"/>
                <a:cs typeface="Verdana"/>
              </a:rPr>
              <a:t>h</a:t>
            </a:r>
            <a:r>
              <a:rPr sz="2100" b="0" spc="-100" dirty="0">
                <a:solidFill>
                  <a:srgbClr val="000000"/>
                </a:solidFill>
                <a:latin typeface="Verdana"/>
                <a:cs typeface="Verdana"/>
              </a:rPr>
              <a:t>m</a:t>
            </a:r>
            <a:r>
              <a:rPr sz="2100" b="0" spc="-40" dirty="0">
                <a:solidFill>
                  <a:srgbClr val="000000"/>
                </a:solidFill>
                <a:latin typeface="Verdana"/>
                <a:cs typeface="Verdana"/>
              </a:rPr>
              <a:t>s</a:t>
            </a:r>
            <a:r>
              <a:rPr sz="2100" b="0" spc="-220" dirty="0">
                <a:solidFill>
                  <a:srgbClr val="000000"/>
                </a:solidFill>
                <a:latin typeface="Verdana"/>
                <a:cs typeface="Verdana"/>
              </a:rPr>
              <a:t> </a:t>
            </a:r>
            <a:r>
              <a:rPr sz="2100" b="0" spc="30" dirty="0">
                <a:solidFill>
                  <a:srgbClr val="000000"/>
                </a:solidFill>
                <a:latin typeface="Verdana"/>
                <a:cs typeface="Verdana"/>
              </a:rPr>
              <a:t>o</a:t>
            </a:r>
            <a:r>
              <a:rPr sz="2100" b="0" spc="-15" dirty="0">
                <a:solidFill>
                  <a:srgbClr val="000000"/>
                </a:solidFill>
                <a:latin typeface="Verdana"/>
                <a:cs typeface="Verdana"/>
              </a:rPr>
              <a:t>r</a:t>
            </a:r>
            <a:r>
              <a:rPr sz="2100" b="0" spc="-220" dirty="0">
                <a:solidFill>
                  <a:srgbClr val="000000"/>
                </a:solidFill>
                <a:latin typeface="Verdana"/>
                <a:cs typeface="Verdana"/>
              </a:rPr>
              <a:t> </a:t>
            </a:r>
            <a:r>
              <a:rPr sz="2100" b="0" spc="-100" dirty="0">
                <a:solidFill>
                  <a:srgbClr val="000000"/>
                </a:solidFill>
                <a:latin typeface="Verdana"/>
                <a:cs typeface="Verdana"/>
              </a:rPr>
              <a:t>m</a:t>
            </a:r>
            <a:r>
              <a:rPr sz="2100" b="0" spc="30" dirty="0">
                <a:solidFill>
                  <a:srgbClr val="000000"/>
                </a:solidFill>
                <a:latin typeface="Verdana"/>
                <a:cs typeface="Verdana"/>
              </a:rPr>
              <a:t>o</a:t>
            </a:r>
            <a:r>
              <a:rPr sz="2100" b="0" spc="50" dirty="0">
                <a:solidFill>
                  <a:srgbClr val="000000"/>
                </a:solidFill>
                <a:latin typeface="Verdana"/>
                <a:cs typeface="Verdana"/>
              </a:rPr>
              <a:t>d</a:t>
            </a:r>
            <a:r>
              <a:rPr sz="2100" b="0" spc="-35" dirty="0">
                <a:solidFill>
                  <a:srgbClr val="000000"/>
                </a:solidFill>
                <a:latin typeface="Verdana"/>
                <a:cs typeface="Verdana"/>
              </a:rPr>
              <a:t>e</a:t>
            </a:r>
            <a:r>
              <a:rPr sz="2100" b="0" spc="40" dirty="0">
                <a:solidFill>
                  <a:srgbClr val="000000"/>
                </a:solidFill>
                <a:latin typeface="Verdana"/>
                <a:cs typeface="Verdana"/>
              </a:rPr>
              <a:t>l</a:t>
            </a:r>
            <a:r>
              <a:rPr sz="2100" b="0" spc="-45" dirty="0">
                <a:solidFill>
                  <a:srgbClr val="000000"/>
                </a:solidFill>
                <a:latin typeface="Verdana"/>
                <a:cs typeface="Verdana"/>
              </a:rPr>
              <a:t>s</a:t>
            </a:r>
            <a:r>
              <a:rPr sz="2100" b="0" spc="-204" dirty="0">
                <a:solidFill>
                  <a:srgbClr val="000000"/>
                </a:solidFill>
                <a:latin typeface="Verdana"/>
                <a:cs typeface="Verdana"/>
              </a:rPr>
              <a:t>,</a:t>
            </a:r>
            <a:r>
              <a:rPr sz="2100" b="0" spc="-220" dirty="0">
                <a:solidFill>
                  <a:srgbClr val="000000"/>
                </a:solidFill>
                <a:latin typeface="Verdana"/>
                <a:cs typeface="Verdana"/>
              </a:rPr>
              <a:t> </a:t>
            </a:r>
            <a:r>
              <a:rPr sz="2100" b="0" spc="-35" dirty="0">
                <a:solidFill>
                  <a:srgbClr val="000000"/>
                </a:solidFill>
                <a:latin typeface="Verdana"/>
                <a:cs typeface="Verdana"/>
              </a:rPr>
              <a:t>e</a:t>
            </a:r>
            <a:r>
              <a:rPr sz="2100" b="0" spc="-45" dirty="0">
                <a:solidFill>
                  <a:srgbClr val="000000"/>
                </a:solidFill>
                <a:latin typeface="Verdana"/>
                <a:cs typeface="Verdana"/>
              </a:rPr>
              <a:t>s</a:t>
            </a:r>
            <a:r>
              <a:rPr sz="2100" b="0" spc="50" dirty="0">
                <a:solidFill>
                  <a:srgbClr val="000000"/>
                </a:solidFill>
                <a:latin typeface="Verdana"/>
                <a:cs typeface="Verdana"/>
              </a:rPr>
              <a:t>p</a:t>
            </a:r>
            <a:r>
              <a:rPr sz="2100" b="0" spc="-35" dirty="0">
                <a:solidFill>
                  <a:srgbClr val="000000"/>
                </a:solidFill>
                <a:latin typeface="Verdana"/>
                <a:cs typeface="Verdana"/>
              </a:rPr>
              <a:t>e</a:t>
            </a:r>
            <a:r>
              <a:rPr sz="2100" b="0" spc="80" dirty="0">
                <a:solidFill>
                  <a:srgbClr val="000000"/>
                </a:solidFill>
                <a:latin typeface="Verdana"/>
                <a:cs typeface="Verdana"/>
              </a:rPr>
              <a:t>c</a:t>
            </a:r>
            <a:r>
              <a:rPr sz="2100" b="0" spc="-15" dirty="0">
                <a:solidFill>
                  <a:srgbClr val="000000"/>
                </a:solidFill>
                <a:latin typeface="Verdana"/>
                <a:cs typeface="Verdana"/>
              </a:rPr>
              <a:t>i</a:t>
            </a:r>
            <a:r>
              <a:rPr sz="2100" b="0" spc="-85" dirty="0">
                <a:solidFill>
                  <a:srgbClr val="000000"/>
                </a:solidFill>
                <a:latin typeface="Verdana"/>
                <a:cs typeface="Verdana"/>
              </a:rPr>
              <a:t>a</a:t>
            </a:r>
            <a:r>
              <a:rPr sz="2100" b="0" spc="40" dirty="0">
                <a:solidFill>
                  <a:srgbClr val="000000"/>
                </a:solidFill>
                <a:latin typeface="Verdana"/>
                <a:cs typeface="Verdana"/>
              </a:rPr>
              <a:t>ll</a:t>
            </a:r>
            <a:r>
              <a:rPr sz="2100" b="0" spc="-40" dirty="0">
                <a:solidFill>
                  <a:srgbClr val="000000"/>
                </a:solidFill>
                <a:latin typeface="Verdana"/>
                <a:cs typeface="Verdana"/>
              </a:rPr>
              <a:t>y</a:t>
            </a:r>
            <a:r>
              <a:rPr sz="2100" b="0" spc="-220" dirty="0">
                <a:solidFill>
                  <a:srgbClr val="000000"/>
                </a:solidFill>
                <a:latin typeface="Verdana"/>
                <a:cs typeface="Verdana"/>
              </a:rPr>
              <a:t> </a:t>
            </a:r>
            <a:r>
              <a:rPr sz="2100" b="0" spc="-15" dirty="0">
                <a:solidFill>
                  <a:srgbClr val="000000"/>
                </a:solidFill>
                <a:latin typeface="Verdana"/>
                <a:cs typeface="Verdana"/>
              </a:rPr>
              <a:t>in</a:t>
            </a:r>
            <a:r>
              <a:rPr sz="2100" b="0" spc="-220" dirty="0">
                <a:solidFill>
                  <a:srgbClr val="000000"/>
                </a:solidFill>
                <a:latin typeface="Verdana"/>
                <a:cs typeface="Verdana"/>
              </a:rPr>
              <a:t> </a:t>
            </a:r>
            <a:r>
              <a:rPr sz="2100" b="0" spc="35" dirty="0">
                <a:solidFill>
                  <a:srgbClr val="000000"/>
                </a:solidFill>
                <a:latin typeface="Verdana"/>
                <a:cs typeface="Verdana"/>
              </a:rPr>
              <a:t>t</a:t>
            </a:r>
            <a:r>
              <a:rPr sz="2100" b="0" spc="-20" dirty="0">
                <a:solidFill>
                  <a:srgbClr val="000000"/>
                </a:solidFill>
                <a:latin typeface="Verdana"/>
                <a:cs typeface="Verdana"/>
              </a:rPr>
              <a:t>h</a:t>
            </a:r>
            <a:r>
              <a:rPr sz="2100" b="0" spc="-25" dirty="0">
                <a:solidFill>
                  <a:srgbClr val="000000"/>
                </a:solidFill>
                <a:latin typeface="Verdana"/>
                <a:cs typeface="Verdana"/>
              </a:rPr>
              <a:t>e  </a:t>
            </a:r>
            <a:r>
              <a:rPr sz="2100" b="0" spc="80" dirty="0">
                <a:solidFill>
                  <a:srgbClr val="000000"/>
                </a:solidFill>
                <a:latin typeface="Verdana"/>
                <a:cs typeface="Verdana"/>
              </a:rPr>
              <a:t>c</a:t>
            </a:r>
            <a:r>
              <a:rPr sz="2100" b="0" spc="30" dirty="0">
                <a:solidFill>
                  <a:srgbClr val="000000"/>
                </a:solidFill>
                <a:latin typeface="Verdana"/>
                <a:cs typeface="Verdana"/>
              </a:rPr>
              <a:t>o</a:t>
            </a:r>
            <a:r>
              <a:rPr sz="2100" b="0" spc="-20" dirty="0">
                <a:solidFill>
                  <a:srgbClr val="000000"/>
                </a:solidFill>
                <a:latin typeface="Verdana"/>
                <a:cs typeface="Verdana"/>
              </a:rPr>
              <a:t>n</a:t>
            </a:r>
            <a:r>
              <a:rPr sz="2100" b="0" spc="35" dirty="0">
                <a:solidFill>
                  <a:srgbClr val="000000"/>
                </a:solidFill>
                <a:latin typeface="Verdana"/>
                <a:cs typeface="Verdana"/>
              </a:rPr>
              <a:t>t</a:t>
            </a:r>
            <a:r>
              <a:rPr sz="2100" b="0" spc="-35" dirty="0">
                <a:solidFill>
                  <a:srgbClr val="000000"/>
                </a:solidFill>
                <a:latin typeface="Verdana"/>
                <a:cs typeface="Verdana"/>
              </a:rPr>
              <a:t>e</a:t>
            </a:r>
            <a:r>
              <a:rPr sz="2100" b="0" spc="-185" dirty="0">
                <a:solidFill>
                  <a:srgbClr val="000000"/>
                </a:solidFill>
                <a:latin typeface="Verdana"/>
                <a:cs typeface="Verdana"/>
              </a:rPr>
              <a:t>x</a:t>
            </a:r>
            <a:r>
              <a:rPr sz="2100" b="0" spc="40" dirty="0">
                <a:solidFill>
                  <a:srgbClr val="000000"/>
                </a:solidFill>
                <a:latin typeface="Verdana"/>
                <a:cs typeface="Verdana"/>
              </a:rPr>
              <a:t>t</a:t>
            </a:r>
            <a:r>
              <a:rPr sz="2100" b="0" spc="-220" dirty="0">
                <a:solidFill>
                  <a:srgbClr val="000000"/>
                </a:solidFill>
                <a:latin typeface="Verdana"/>
                <a:cs typeface="Verdana"/>
              </a:rPr>
              <a:t> </a:t>
            </a:r>
            <a:r>
              <a:rPr sz="2100" b="0" spc="30" dirty="0">
                <a:solidFill>
                  <a:srgbClr val="000000"/>
                </a:solidFill>
                <a:latin typeface="Verdana"/>
                <a:cs typeface="Verdana"/>
              </a:rPr>
              <a:t>o</a:t>
            </a:r>
            <a:r>
              <a:rPr sz="2100" b="0" spc="75" dirty="0">
                <a:solidFill>
                  <a:srgbClr val="000000"/>
                </a:solidFill>
                <a:latin typeface="Verdana"/>
                <a:cs typeface="Verdana"/>
              </a:rPr>
              <a:t>f</a:t>
            </a:r>
            <a:r>
              <a:rPr sz="2100" b="0" spc="-220" dirty="0">
                <a:solidFill>
                  <a:srgbClr val="000000"/>
                </a:solidFill>
                <a:latin typeface="Verdana"/>
                <a:cs typeface="Verdana"/>
              </a:rPr>
              <a:t> </a:t>
            </a:r>
            <a:r>
              <a:rPr sz="2100" b="0" spc="-100" dirty="0">
                <a:solidFill>
                  <a:srgbClr val="000000"/>
                </a:solidFill>
                <a:latin typeface="Verdana"/>
                <a:cs typeface="Verdana"/>
              </a:rPr>
              <a:t>m</a:t>
            </a:r>
            <a:r>
              <a:rPr sz="2100" b="0" spc="-85" dirty="0">
                <a:solidFill>
                  <a:srgbClr val="000000"/>
                </a:solidFill>
                <a:latin typeface="Verdana"/>
                <a:cs typeface="Verdana"/>
              </a:rPr>
              <a:t>a</a:t>
            </a:r>
            <a:r>
              <a:rPr sz="2100" b="0" spc="80" dirty="0">
                <a:solidFill>
                  <a:srgbClr val="000000"/>
                </a:solidFill>
                <a:latin typeface="Verdana"/>
                <a:cs typeface="Verdana"/>
              </a:rPr>
              <a:t>c</a:t>
            </a:r>
            <a:r>
              <a:rPr sz="2100" b="0" spc="-20" dirty="0">
                <a:solidFill>
                  <a:srgbClr val="000000"/>
                </a:solidFill>
                <a:latin typeface="Verdana"/>
                <a:cs typeface="Verdana"/>
              </a:rPr>
              <a:t>h</a:t>
            </a:r>
            <a:r>
              <a:rPr sz="2100" b="0" spc="-15" dirty="0">
                <a:solidFill>
                  <a:srgbClr val="000000"/>
                </a:solidFill>
                <a:latin typeface="Verdana"/>
                <a:cs typeface="Verdana"/>
              </a:rPr>
              <a:t>i</a:t>
            </a:r>
            <a:r>
              <a:rPr sz="2100" b="0" spc="-20" dirty="0">
                <a:solidFill>
                  <a:srgbClr val="000000"/>
                </a:solidFill>
                <a:latin typeface="Verdana"/>
                <a:cs typeface="Verdana"/>
              </a:rPr>
              <a:t>n</a:t>
            </a:r>
            <a:r>
              <a:rPr sz="2100" b="0" spc="-30" dirty="0">
                <a:solidFill>
                  <a:srgbClr val="000000"/>
                </a:solidFill>
                <a:latin typeface="Verdana"/>
                <a:cs typeface="Verdana"/>
              </a:rPr>
              <a:t>e</a:t>
            </a:r>
            <a:r>
              <a:rPr sz="2100" b="0" spc="-220" dirty="0">
                <a:solidFill>
                  <a:srgbClr val="000000"/>
                </a:solidFill>
                <a:latin typeface="Verdana"/>
                <a:cs typeface="Verdana"/>
              </a:rPr>
              <a:t> </a:t>
            </a:r>
            <a:r>
              <a:rPr sz="2100" b="0" spc="40" dirty="0">
                <a:solidFill>
                  <a:srgbClr val="000000"/>
                </a:solidFill>
                <a:latin typeface="Verdana"/>
                <a:cs typeface="Verdana"/>
              </a:rPr>
              <a:t>l</a:t>
            </a:r>
            <a:r>
              <a:rPr sz="2100" b="0" spc="-35" dirty="0">
                <a:solidFill>
                  <a:srgbClr val="000000"/>
                </a:solidFill>
                <a:latin typeface="Verdana"/>
                <a:cs typeface="Verdana"/>
              </a:rPr>
              <a:t>e</a:t>
            </a:r>
            <a:r>
              <a:rPr sz="2100" b="0" spc="-85" dirty="0">
                <a:solidFill>
                  <a:srgbClr val="000000"/>
                </a:solidFill>
                <a:latin typeface="Verdana"/>
                <a:cs typeface="Verdana"/>
              </a:rPr>
              <a:t>a</a:t>
            </a:r>
            <a:r>
              <a:rPr sz="2100" b="0" spc="-20" dirty="0">
                <a:solidFill>
                  <a:srgbClr val="000000"/>
                </a:solidFill>
                <a:latin typeface="Verdana"/>
                <a:cs typeface="Verdana"/>
              </a:rPr>
              <a:t>rn</a:t>
            </a:r>
            <a:r>
              <a:rPr sz="2100" b="0" spc="-15" dirty="0">
                <a:solidFill>
                  <a:srgbClr val="000000"/>
                </a:solidFill>
                <a:latin typeface="Verdana"/>
                <a:cs typeface="Verdana"/>
              </a:rPr>
              <a:t>i</a:t>
            </a:r>
            <a:r>
              <a:rPr sz="2100" b="0" spc="-20" dirty="0">
                <a:solidFill>
                  <a:srgbClr val="000000"/>
                </a:solidFill>
                <a:latin typeface="Verdana"/>
                <a:cs typeface="Verdana"/>
              </a:rPr>
              <a:t>n</a:t>
            </a:r>
            <a:r>
              <a:rPr sz="2100" b="0" spc="-140" dirty="0">
                <a:solidFill>
                  <a:srgbClr val="000000"/>
                </a:solidFill>
                <a:latin typeface="Verdana"/>
                <a:cs typeface="Verdana"/>
              </a:rPr>
              <a:t>g</a:t>
            </a:r>
            <a:r>
              <a:rPr sz="2100" b="0" spc="-220" dirty="0">
                <a:solidFill>
                  <a:srgbClr val="000000"/>
                </a:solidFill>
                <a:latin typeface="Verdana"/>
                <a:cs typeface="Verdana"/>
              </a:rPr>
              <a:t> </a:t>
            </a:r>
            <a:r>
              <a:rPr sz="2100" b="0" spc="35" dirty="0">
                <a:solidFill>
                  <a:srgbClr val="000000"/>
                </a:solidFill>
                <a:latin typeface="Verdana"/>
                <a:cs typeface="Verdana"/>
              </a:rPr>
              <a:t>t</a:t>
            </a:r>
            <a:r>
              <a:rPr sz="2100" b="0" spc="-85" dirty="0">
                <a:solidFill>
                  <a:srgbClr val="000000"/>
                </a:solidFill>
                <a:latin typeface="Verdana"/>
                <a:cs typeface="Verdana"/>
              </a:rPr>
              <a:t>a</a:t>
            </a:r>
            <a:r>
              <a:rPr sz="2100" b="0" spc="-45" dirty="0">
                <a:solidFill>
                  <a:srgbClr val="000000"/>
                </a:solidFill>
                <a:latin typeface="Verdana"/>
                <a:cs typeface="Verdana"/>
              </a:rPr>
              <a:t>s</a:t>
            </a:r>
            <a:r>
              <a:rPr sz="2100" b="0" spc="-185" dirty="0">
                <a:solidFill>
                  <a:srgbClr val="000000"/>
                </a:solidFill>
                <a:latin typeface="Verdana"/>
                <a:cs typeface="Verdana"/>
              </a:rPr>
              <a:t>k</a:t>
            </a:r>
            <a:r>
              <a:rPr sz="2100" b="0" spc="-45" dirty="0">
                <a:solidFill>
                  <a:srgbClr val="000000"/>
                </a:solidFill>
                <a:latin typeface="Verdana"/>
                <a:cs typeface="Verdana"/>
              </a:rPr>
              <a:t>s</a:t>
            </a:r>
            <a:r>
              <a:rPr sz="2100" b="0" spc="-204" dirty="0">
                <a:solidFill>
                  <a:srgbClr val="000000"/>
                </a:solidFill>
                <a:latin typeface="Verdana"/>
                <a:cs typeface="Verdana"/>
              </a:rPr>
              <a:t>.</a:t>
            </a:r>
            <a:endParaRPr sz="2100">
              <a:latin typeface="Verdana"/>
              <a:cs typeface="Verdana"/>
            </a:endParaRPr>
          </a:p>
        </p:txBody>
      </p:sp>
      <p:sp>
        <p:nvSpPr>
          <p:cNvPr id="6" name="object 6"/>
          <p:cNvSpPr txBox="1"/>
          <p:nvPr/>
        </p:nvSpPr>
        <p:spPr>
          <a:xfrm>
            <a:off x="2198145" y="2502791"/>
            <a:ext cx="2146300" cy="527685"/>
          </a:xfrm>
          <a:prstGeom prst="rect">
            <a:avLst/>
          </a:prstGeom>
        </p:spPr>
        <p:txBody>
          <a:bodyPr vert="horz" wrap="square" lIns="0" tIns="11430" rIns="0" bIns="0" rtlCol="0">
            <a:spAutoFit/>
          </a:bodyPr>
          <a:lstStyle/>
          <a:p>
            <a:pPr marL="12700">
              <a:lnSpc>
                <a:spcPct val="100000"/>
              </a:lnSpc>
              <a:spcBef>
                <a:spcPts val="90"/>
              </a:spcBef>
            </a:pPr>
            <a:r>
              <a:rPr sz="3300" b="1" spc="-305" dirty="0">
                <a:latin typeface="Verdana"/>
                <a:cs typeface="Verdana"/>
              </a:rPr>
              <a:t>Reshaping</a:t>
            </a:r>
            <a:endParaRPr sz="3300">
              <a:latin typeface="Verdana"/>
              <a:cs typeface="Verdana"/>
            </a:endParaRPr>
          </a:p>
        </p:txBody>
      </p:sp>
      <p:pic>
        <p:nvPicPr>
          <p:cNvPr id="7" name="object 7"/>
          <p:cNvPicPr/>
          <p:nvPr/>
        </p:nvPicPr>
        <p:blipFill>
          <a:blip r:embed="rId3" cstate="print"/>
          <a:stretch>
            <a:fillRect/>
          </a:stretch>
        </p:blipFill>
        <p:spPr>
          <a:xfrm>
            <a:off x="6384004" y="2527679"/>
            <a:ext cx="5642363" cy="4162665"/>
          </a:xfrm>
          <a:prstGeom prst="rect">
            <a:avLst/>
          </a:prstGeom>
        </p:spPr>
      </p:pic>
      <p:sp>
        <p:nvSpPr>
          <p:cNvPr id="8" name="object 8"/>
          <p:cNvSpPr txBox="1"/>
          <p:nvPr/>
        </p:nvSpPr>
        <p:spPr>
          <a:xfrm>
            <a:off x="6803887" y="2281145"/>
            <a:ext cx="4996815" cy="3895725"/>
          </a:xfrm>
          <a:prstGeom prst="rect">
            <a:avLst/>
          </a:prstGeom>
        </p:spPr>
        <p:txBody>
          <a:bodyPr vert="horz" wrap="square" lIns="0" tIns="233045" rIns="0" bIns="0" rtlCol="0">
            <a:spAutoFit/>
          </a:bodyPr>
          <a:lstStyle/>
          <a:p>
            <a:pPr marL="310515" algn="ctr">
              <a:lnSpc>
                <a:spcPct val="100000"/>
              </a:lnSpc>
              <a:spcBef>
                <a:spcPts val="1835"/>
              </a:spcBef>
            </a:pPr>
            <a:r>
              <a:rPr sz="3300" b="1" spc="-254" dirty="0">
                <a:latin typeface="Verdana"/>
                <a:cs typeface="Verdana"/>
              </a:rPr>
              <a:t>Normalization</a:t>
            </a:r>
            <a:endParaRPr sz="3300">
              <a:latin typeface="Verdana"/>
              <a:cs typeface="Verdana"/>
            </a:endParaRPr>
          </a:p>
          <a:p>
            <a:pPr marL="12700" marR="5080">
              <a:lnSpc>
                <a:spcPct val="116300"/>
              </a:lnSpc>
              <a:spcBef>
                <a:spcPts val="770"/>
              </a:spcBef>
            </a:pPr>
            <a:r>
              <a:rPr sz="2150" spc="-15" dirty="0">
                <a:latin typeface="Verdana"/>
                <a:cs typeface="Verdana"/>
              </a:rPr>
              <a:t>Normalization </a:t>
            </a:r>
            <a:r>
              <a:rPr sz="2150" spc="-20" dirty="0">
                <a:latin typeface="Verdana"/>
                <a:cs typeface="Verdana"/>
              </a:rPr>
              <a:t>is </a:t>
            </a:r>
            <a:r>
              <a:rPr sz="2150" spc="-75" dirty="0">
                <a:latin typeface="Verdana"/>
                <a:cs typeface="Verdana"/>
              </a:rPr>
              <a:t>a </a:t>
            </a:r>
            <a:r>
              <a:rPr sz="2150" spc="-5" dirty="0">
                <a:latin typeface="Verdana"/>
                <a:cs typeface="Verdana"/>
              </a:rPr>
              <a:t>preprocessing </a:t>
            </a:r>
            <a:r>
              <a:rPr sz="2150" dirty="0">
                <a:latin typeface="Verdana"/>
                <a:cs typeface="Verdana"/>
              </a:rPr>
              <a:t> </a:t>
            </a:r>
            <a:r>
              <a:rPr sz="2150" spc="45" dirty="0">
                <a:latin typeface="Verdana"/>
                <a:cs typeface="Verdana"/>
              </a:rPr>
              <a:t>t</a:t>
            </a:r>
            <a:r>
              <a:rPr sz="2150" spc="-30" dirty="0">
                <a:latin typeface="Verdana"/>
                <a:cs typeface="Verdana"/>
              </a:rPr>
              <a:t>e</a:t>
            </a:r>
            <a:r>
              <a:rPr sz="2150" spc="90" dirty="0">
                <a:latin typeface="Verdana"/>
                <a:cs typeface="Verdana"/>
              </a:rPr>
              <a:t>c</a:t>
            </a:r>
            <a:r>
              <a:rPr sz="2150" spc="-10" dirty="0">
                <a:latin typeface="Verdana"/>
                <a:cs typeface="Verdana"/>
              </a:rPr>
              <a:t>hni</a:t>
            </a:r>
            <a:r>
              <a:rPr sz="2150" spc="60" dirty="0">
                <a:latin typeface="Verdana"/>
                <a:cs typeface="Verdana"/>
              </a:rPr>
              <a:t>q</a:t>
            </a:r>
            <a:r>
              <a:rPr sz="2150" spc="-25" dirty="0">
                <a:latin typeface="Verdana"/>
                <a:cs typeface="Verdana"/>
              </a:rPr>
              <a:t>u</a:t>
            </a:r>
            <a:r>
              <a:rPr sz="2150" spc="-30" dirty="0">
                <a:latin typeface="Verdana"/>
                <a:cs typeface="Verdana"/>
              </a:rPr>
              <a:t>e</a:t>
            </a:r>
            <a:r>
              <a:rPr sz="2150" spc="-225" dirty="0">
                <a:latin typeface="Verdana"/>
                <a:cs typeface="Verdana"/>
              </a:rPr>
              <a:t> </a:t>
            </a:r>
            <a:r>
              <a:rPr sz="2150" spc="45" dirty="0">
                <a:latin typeface="Verdana"/>
                <a:cs typeface="Verdana"/>
              </a:rPr>
              <a:t>t</a:t>
            </a:r>
            <a:r>
              <a:rPr sz="2150" spc="-10" dirty="0">
                <a:latin typeface="Verdana"/>
                <a:cs typeface="Verdana"/>
              </a:rPr>
              <a:t>h</a:t>
            </a:r>
            <a:r>
              <a:rPr sz="2150" spc="-75" dirty="0">
                <a:latin typeface="Verdana"/>
                <a:cs typeface="Verdana"/>
              </a:rPr>
              <a:t>a</a:t>
            </a:r>
            <a:r>
              <a:rPr sz="2150" spc="45" dirty="0">
                <a:latin typeface="Verdana"/>
                <a:cs typeface="Verdana"/>
              </a:rPr>
              <a:t>t</a:t>
            </a:r>
            <a:r>
              <a:rPr sz="2150" spc="-225" dirty="0">
                <a:latin typeface="Verdana"/>
                <a:cs typeface="Verdana"/>
              </a:rPr>
              <a:t> </a:t>
            </a:r>
            <a:r>
              <a:rPr sz="2150" spc="-35" dirty="0">
                <a:latin typeface="Verdana"/>
                <a:cs typeface="Verdana"/>
              </a:rPr>
              <a:t>s</a:t>
            </a:r>
            <a:r>
              <a:rPr sz="2150" spc="90" dirty="0">
                <a:latin typeface="Verdana"/>
                <a:cs typeface="Verdana"/>
              </a:rPr>
              <a:t>c</a:t>
            </a:r>
            <a:r>
              <a:rPr sz="2150" spc="-75" dirty="0">
                <a:latin typeface="Verdana"/>
                <a:cs typeface="Verdana"/>
              </a:rPr>
              <a:t>a</a:t>
            </a:r>
            <a:r>
              <a:rPr sz="2150" spc="45" dirty="0">
                <a:latin typeface="Verdana"/>
                <a:cs typeface="Verdana"/>
              </a:rPr>
              <a:t>l</a:t>
            </a:r>
            <a:r>
              <a:rPr sz="2150" spc="-30" dirty="0">
                <a:latin typeface="Verdana"/>
                <a:cs typeface="Verdana"/>
              </a:rPr>
              <a:t>e</a:t>
            </a:r>
            <a:r>
              <a:rPr sz="2150" spc="-35" dirty="0">
                <a:latin typeface="Verdana"/>
                <a:cs typeface="Verdana"/>
              </a:rPr>
              <a:t>s</a:t>
            </a:r>
            <a:r>
              <a:rPr sz="2150" spc="-225" dirty="0">
                <a:latin typeface="Verdana"/>
                <a:cs typeface="Verdana"/>
              </a:rPr>
              <a:t> </a:t>
            </a:r>
            <a:r>
              <a:rPr sz="2150" spc="45" dirty="0">
                <a:latin typeface="Verdana"/>
                <a:cs typeface="Verdana"/>
              </a:rPr>
              <a:t>t</a:t>
            </a:r>
            <a:r>
              <a:rPr sz="2150" spc="-10" dirty="0">
                <a:latin typeface="Verdana"/>
                <a:cs typeface="Verdana"/>
              </a:rPr>
              <a:t>h</a:t>
            </a:r>
            <a:r>
              <a:rPr sz="2150" spc="-30" dirty="0">
                <a:latin typeface="Verdana"/>
                <a:cs typeface="Verdana"/>
              </a:rPr>
              <a:t>e</a:t>
            </a:r>
            <a:r>
              <a:rPr sz="2150" spc="-225" dirty="0">
                <a:latin typeface="Verdana"/>
                <a:cs typeface="Verdana"/>
              </a:rPr>
              <a:t> </a:t>
            </a:r>
            <a:r>
              <a:rPr sz="2150" spc="-30" dirty="0">
                <a:latin typeface="Verdana"/>
                <a:cs typeface="Verdana"/>
              </a:rPr>
              <a:t>v</a:t>
            </a:r>
            <a:r>
              <a:rPr sz="2150" spc="-75" dirty="0">
                <a:latin typeface="Verdana"/>
                <a:cs typeface="Verdana"/>
              </a:rPr>
              <a:t>a</a:t>
            </a:r>
            <a:r>
              <a:rPr sz="2150" spc="45" dirty="0">
                <a:latin typeface="Verdana"/>
                <a:cs typeface="Verdana"/>
              </a:rPr>
              <a:t>l</a:t>
            </a:r>
            <a:r>
              <a:rPr sz="2150" spc="-25" dirty="0">
                <a:latin typeface="Verdana"/>
                <a:cs typeface="Verdana"/>
              </a:rPr>
              <a:t>u</a:t>
            </a:r>
            <a:r>
              <a:rPr sz="2150" spc="-30" dirty="0">
                <a:latin typeface="Verdana"/>
                <a:cs typeface="Verdana"/>
              </a:rPr>
              <a:t>e</a:t>
            </a:r>
            <a:r>
              <a:rPr sz="2150" spc="-35" dirty="0">
                <a:latin typeface="Verdana"/>
                <a:cs typeface="Verdana"/>
              </a:rPr>
              <a:t>s</a:t>
            </a:r>
            <a:r>
              <a:rPr sz="2150" spc="-225" dirty="0">
                <a:latin typeface="Verdana"/>
                <a:cs typeface="Verdana"/>
              </a:rPr>
              <a:t> </a:t>
            </a:r>
            <a:r>
              <a:rPr sz="2150" spc="40" dirty="0">
                <a:latin typeface="Verdana"/>
                <a:cs typeface="Verdana"/>
              </a:rPr>
              <a:t>o</a:t>
            </a:r>
            <a:r>
              <a:rPr sz="2150" spc="80" dirty="0">
                <a:latin typeface="Verdana"/>
                <a:cs typeface="Verdana"/>
              </a:rPr>
              <a:t>f  f</a:t>
            </a:r>
            <a:r>
              <a:rPr sz="2150" spc="-30" dirty="0">
                <a:latin typeface="Verdana"/>
                <a:cs typeface="Verdana"/>
              </a:rPr>
              <a:t>e</a:t>
            </a:r>
            <a:r>
              <a:rPr sz="2150" spc="-75" dirty="0">
                <a:latin typeface="Verdana"/>
                <a:cs typeface="Verdana"/>
              </a:rPr>
              <a:t>a</a:t>
            </a:r>
            <a:r>
              <a:rPr sz="2150" spc="45" dirty="0">
                <a:latin typeface="Verdana"/>
                <a:cs typeface="Verdana"/>
              </a:rPr>
              <a:t>t</a:t>
            </a:r>
            <a:r>
              <a:rPr sz="2150" spc="-25" dirty="0">
                <a:latin typeface="Verdana"/>
                <a:cs typeface="Verdana"/>
              </a:rPr>
              <a:t>u</a:t>
            </a:r>
            <a:r>
              <a:rPr sz="2150" spc="-10" dirty="0">
                <a:latin typeface="Verdana"/>
                <a:cs typeface="Verdana"/>
              </a:rPr>
              <a:t>r</a:t>
            </a:r>
            <a:r>
              <a:rPr sz="2150" spc="-30" dirty="0">
                <a:latin typeface="Verdana"/>
                <a:cs typeface="Verdana"/>
              </a:rPr>
              <a:t>e</a:t>
            </a:r>
            <a:r>
              <a:rPr sz="2150" spc="-35" dirty="0">
                <a:latin typeface="Verdana"/>
                <a:cs typeface="Verdana"/>
              </a:rPr>
              <a:t>s</a:t>
            </a:r>
            <a:r>
              <a:rPr sz="2150" spc="-225" dirty="0">
                <a:latin typeface="Verdana"/>
                <a:cs typeface="Verdana"/>
              </a:rPr>
              <a:t> </a:t>
            </a:r>
            <a:r>
              <a:rPr sz="2150" spc="45" dirty="0">
                <a:latin typeface="Verdana"/>
                <a:cs typeface="Verdana"/>
              </a:rPr>
              <a:t>t</a:t>
            </a:r>
            <a:r>
              <a:rPr sz="2150" spc="40" dirty="0">
                <a:latin typeface="Verdana"/>
                <a:cs typeface="Verdana"/>
              </a:rPr>
              <a:t>o</a:t>
            </a:r>
            <a:r>
              <a:rPr sz="2150" spc="-225" dirty="0">
                <a:latin typeface="Verdana"/>
                <a:cs typeface="Verdana"/>
              </a:rPr>
              <a:t> </a:t>
            </a:r>
            <a:r>
              <a:rPr sz="2150" spc="-75" dirty="0">
                <a:latin typeface="Verdana"/>
                <a:cs typeface="Verdana"/>
              </a:rPr>
              <a:t>a</a:t>
            </a:r>
            <a:r>
              <a:rPr sz="2150" spc="-225" dirty="0">
                <a:latin typeface="Verdana"/>
                <a:cs typeface="Verdana"/>
              </a:rPr>
              <a:t> </a:t>
            </a:r>
            <a:r>
              <a:rPr sz="2150" spc="-10" dirty="0">
                <a:latin typeface="Verdana"/>
                <a:cs typeface="Verdana"/>
              </a:rPr>
              <a:t>r</a:t>
            </a:r>
            <a:r>
              <a:rPr sz="2150" spc="-75" dirty="0">
                <a:latin typeface="Verdana"/>
                <a:cs typeface="Verdana"/>
              </a:rPr>
              <a:t>a</a:t>
            </a:r>
            <a:r>
              <a:rPr sz="2150" spc="-10" dirty="0">
                <a:latin typeface="Verdana"/>
                <a:cs typeface="Verdana"/>
              </a:rPr>
              <a:t>n</a:t>
            </a:r>
            <a:r>
              <a:rPr sz="2150" spc="-135" dirty="0">
                <a:latin typeface="Verdana"/>
                <a:cs typeface="Verdana"/>
              </a:rPr>
              <a:t>g</a:t>
            </a:r>
            <a:r>
              <a:rPr sz="2150" spc="-30" dirty="0">
                <a:latin typeface="Verdana"/>
                <a:cs typeface="Verdana"/>
              </a:rPr>
              <a:t>e</a:t>
            </a:r>
            <a:r>
              <a:rPr sz="2150" spc="-225" dirty="0">
                <a:latin typeface="Verdana"/>
                <a:cs typeface="Verdana"/>
              </a:rPr>
              <a:t> </a:t>
            </a:r>
            <a:r>
              <a:rPr sz="2150" spc="60" dirty="0">
                <a:latin typeface="Verdana"/>
                <a:cs typeface="Verdana"/>
              </a:rPr>
              <a:t>b</a:t>
            </a:r>
            <a:r>
              <a:rPr sz="2150" spc="-30" dirty="0">
                <a:latin typeface="Verdana"/>
                <a:cs typeface="Verdana"/>
              </a:rPr>
              <a:t>e</a:t>
            </a:r>
            <a:r>
              <a:rPr sz="2150" spc="45" dirty="0">
                <a:latin typeface="Verdana"/>
                <a:cs typeface="Verdana"/>
              </a:rPr>
              <a:t>t</a:t>
            </a:r>
            <a:r>
              <a:rPr sz="2150" spc="-50" dirty="0">
                <a:latin typeface="Verdana"/>
                <a:cs typeface="Verdana"/>
              </a:rPr>
              <a:t>w</a:t>
            </a:r>
            <a:r>
              <a:rPr sz="2150" spc="-30" dirty="0">
                <a:latin typeface="Verdana"/>
                <a:cs typeface="Verdana"/>
              </a:rPr>
              <a:t>ee</a:t>
            </a:r>
            <a:r>
              <a:rPr sz="2150" spc="-10" dirty="0">
                <a:latin typeface="Verdana"/>
                <a:cs typeface="Verdana"/>
              </a:rPr>
              <a:t>n</a:t>
            </a:r>
            <a:r>
              <a:rPr sz="2150" spc="-225" dirty="0">
                <a:latin typeface="Verdana"/>
                <a:cs typeface="Verdana"/>
              </a:rPr>
              <a:t> </a:t>
            </a:r>
            <a:r>
              <a:rPr sz="2150" spc="165" dirty="0">
                <a:latin typeface="Verdana"/>
                <a:cs typeface="Verdana"/>
              </a:rPr>
              <a:t>0</a:t>
            </a:r>
            <a:r>
              <a:rPr sz="2150" spc="-225" dirty="0">
                <a:latin typeface="Verdana"/>
                <a:cs typeface="Verdana"/>
              </a:rPr>
              <a:t> </a:t>
            </a:r>
            <a:r>
              <a:rPr sz="2150" spc="-75" dirty="0">
                <a:latin typeface="Verdana"/>
                <a:cs typeface="Verdana"/>
              </a:rPr>
              <a:t>a</a:t>
            </a:r>
            <a:r>
              <a:rPr sz="2150" spc="-10" dirty="0">
                <a:latin typeface="Verdana"/>
                <a:cs typeface="Verdana"/>
              </a:rPr>
              <a:t>n</a:t>
            </a:r>
            <a:r>
              <a:rPr sz="2150" spc="60" dirty="0">
                <a:latin typeface="Verdana"/>
                <a:cs typeface="Verdana"/>
              </a:rPr>
              <a:t>d</a:t>
            </a:r>
            <a:r>
              <a:rPr sz="2150" spc="-225" dirty="0">
                <a:latin typeface="Verdana"/>
                <a:cs typeface="Verdana"/>
              </a:rPr>
              <a:t> </a:t>
            </a:r>
            <a:r>
              <a:rPr sz="2150" spc="-204" dirty="0">
                <a:latin typeface="Verdana"/>
                <a:cs typeface="Verdana"/>
              </a:rPr>
              <a:t>1.  </a:t>
            </a:r>
            <a:r>
              <a:rPr sz="2150" spc="-55" dirty="0">
                <a:latin typeface="Verdana"/>
                <a:cs typeface="Verdana"/>
              </a:rPr>
              <a:t>T</a:t>
            </a:r>
            <a:r>
              <a:rPr sz="2150" spc="-10" dirty="0">
                <a:latin typeface="Verdana"/>
                <a:cs typeface="Verdana"/>
              </a:rPr>
              <a:t>hi</a:t>
            </a:r>
            <a:r>
              <a:rPr sz="2150" spc="-35" dirty="0">
                <a:latin typeface="Verdana"/>
                <a:cs typeface="Verdana"/>
              </a:rPr>
              <a:t>s</a:t>
            </a:r>
            <a:r>
              <a:rPr sz="2150" spc="-225" dirty="0">
                <a:latin typeface="Verdana"/>
                <a:cs typeface="Verdana"/>
              </a:rPr>
              <a:t> </a:t>
            </a:r>
            <a:r>
              <a:rPr sz="2150" spc="60" dirty="0">
                <a:latin typeface="Verdana"/>
                <a:cs typeface="Verdana"/>
              </a:rPr>
              <a:t>p</a:t>
            </a:r>
            <a:r>
              <a:rPr sz="2150" spc="-10" dirty="0">
                <a:latin typeface="Verdana"/>
                <a:cs typeface="Verdana"/>
              </a:rPr>
              <a:t>r</a:t>
            </a:r>
            <a:r>
              <a:rPr sz="2150" spc="40" dirty="0">
                <a:latin typeface="Verdana"/>
                <a:cs typeface="Verdana"/>
              </a:rPr>
              <a:t>o</a:t>
            </a:r>
            <a:r>
              <a:rPr sz="2150" spc="90" dirty="0">
                <a:latin typeface="Verdana"/>
                <a:cs typeface="Verdana"/>
              </a:rPr>
              <a:t>c</a:t>
            </a:r>
            <a:r>
              <a:rPr sz="2150" spc="-30" dirty="0">
                <a:latin typeface="Verdana"/>
                <a:cs typeface="Verdana"/>
              </a:rPr>
              <a:t>e</a:t>
            </a:r>
            <a:r>
              <a:rPr sz="2150" spc="-35" dirty="0">
                <a:latin typeface="Verdana"/>
                <a:cs typeface="Verdana"/>
              </a:rPr>
              <a:t>ss</a:t>
            </a:r>
            <a:r>
              <a:rPr sz="2150" spc="-225" dirty="0">
                <a:latin typeface="Verdana"/>
                <a:cs typeface="Verdana"/>
              </a:rPr>
              <a:t> </a:t>
            </a:r>
            <a:r>
              <a:rPr sz="2150" spc="-10" dirty="0">
                <a:latin typeface="Verdana"/>
                <a:cs typeface="Verdana"/>
              </a:rPr>
              <a:t>i</a:t>
            </a:r>
            <a:r>
              <a:rPr sz="2150" spc="-35" dirty="0">
                <a:latin typeface="Verdana"/>
                <a:cs typeface="Verdana"/>
              </a:rPr>
              <a:t>s</a:t>
            </a:r>
            <a:r>
              <a:rPr sz="2150" spc="-225" dirty="0">
                <a:latin typeface="Verdana"/>
                <a:cs typeface="Verdana"/>
              </a:rPr>
              <a:t> </a:t>
            </a:r>
            <a:r>
              <a:rPr sz="2150" spc="60" dirty="0">
                <a:latin typeface="Verdana"/>
                <a:cs typeface="Verdana"/>
              </a:rPr>
              <a:t>b</a:t>
            </a:r>
            <a:r>
              <a:rPr sz="2150" spc="-30" dirty="0">
                <a:latin typeface="Verdana"/>
                <a:cs typeface="Verdana"/>
              </a:rPr>
              <a:t>e</a:t>
            </a:r>
            <a:r>
              <a:rPr sz="2150" spc="-10" dirty="0">
                <a:latin typeface="Verdana"/>
                <a:cs typeface="Verdana"/>
              </a:rPr>
              <a:t>n</a:t>
            </a:r>
            <a:r>
              <a:rPr sz="2150" spc="-30" dirty="0">
                <a:latin typeface="Verdana"/>
                <a:cs typeface="Verdana"/>
              </a:rPr>
              <a:t>e</a:t>
            </a:r>
            <a:r>
              <a:rPr sz="2150" spc="80" dirty="0">
                <a:latin typeface="Verdana"/>
                <a:cs typeface="Verdana"/>
              </a:rPr>
              <a:t>f</a:t>
            </a:r>
            <a:r>
              <a:rPr sz="2150" spc="-10" dirty="0">
                <a:latin typeface="Verdana"/>
                <a:cs typeface="Verdana"/>
              </a:rPr>
              <a:t>i</a:t>
            </a:r>
            <a:r>
              <a:rPr sz="2150" spc="90" dirty="0">
                <a:latin typeface="Verdana"/>
                <a:cs typeface="Verdana"/>
              </a:rPr>
              <a:t>c</a:t>
            </a:r>
            <a:r>
              <a:rPr sz="2150" spc="-10" dirty="0">
                <a:latin typeface="Verdana"/>
                <a:cs typeface="Verdana"/>
              </a:rPr>
              <a:t>i</a:t>
            </a:r>
            <a:r>
              <a:rPr sz="2150" spc="-75" dirty="0">
                <a:latin typeface="Verdana"/>
                <a:cs typeface="Verdana"/>
              </a:rPr>
              <a:t>a</a:t>
            </a:r>
            <a:r>
              <a:rPr sz="2150" spc="45" dirty="0">
                <a:latin typeface="Verdana"/>
                <a:cs typeface="Verdana"/>
              </a:rPr>
              <a:t>l</a:t>
            </a:r>
            <a:r>
              <a:rPr sz="2150" spc="-225" dirty="0">
                <a:latin typeface="Verdana"/>
                <a:cs typeface="Verdana"/>
              </a:rPr>
              <a:t> </a:t>
            </a:r>
            <a:r>
              <a:rPr sz="2150" spc="80" dirty="0">
                <a:latin typeface="Verdana"/>
                <a:cs typeface="Verdana"/>
              </a:rPr>
              <a:t>f</a:t>
            </a:r>
            <a:r>
              <a:rPr sz="2150" spc="40" dirty="0">
                <a:latin typeface="Verdana"/>
                <a:cs typeface="Verdana"/>
              </a:rPr>
              <a:t>o</a:t>
            </a:r>
            <a:r>
              <a:rPr sz="2150" spc="-10" dirty="0">
                <a:latin typeface="Verdana"/>
                <a:cs typeface="Verdana"/>
              </a:rPr>
              <a:t>r  i</a:t>
            </a:r>
            <a:r>
              <a:rPr sz="2150" spc="-90" dirty="0">
                <a:latin typeface="Verdana"/>
                <a:cs typeface="Verdana"/>
              </a:rPr>
              <a:t>m</a:t>
            </a:r>
            <a:r>
              <a:rPr sz="2150" spc="60" dirty="0">
                <a:latin typeface="Verdana"/>
                <a:cs typeface="Verdana"/>
              </a:rPr>
              <a:t>p</a:t>
            </a:r>
            <a:r>
              <a:rPr sz="2150" spc="-10" dirty="0">
                <a:latin typeface="Verdana"/>
                <a:cs typeface="Verdana"/>
              </a:rPr>
              <a:t>r</a:t>
            </a:r>
            <a:r>
              <a:rPr sz="2150" spc="40" dirty="0">
                <a:latin typeface="Verdana"/>
                <a:cs typeface="Verdana"/>
              </a:rPr>
              <a:t>o</a:t>
            </a:r>
            <a:r>
              <a:rPr sz="2150" spc="-30" dirty="0">
                <a:latin typeface="Verdana"/>
                <a:cs typeface="Verdana"/>
              </a:rPr>
              <a:t>v</a:t>
            </a:r>
            <a:r>
              <a:rPr sz="2150" spc="-10" dirty="0">
                <a:latin typeface="Verdana"/>
                <a:cs typeface="Verdana"/>
              </a:rPr>
              <a:t>in</a:t>
            </a:r>
            <a:r>
              <a:rPr sz="2150" spc="-135" dirty="0">
                <a:latin typeface="Verdana"/>
                <a:cs typeface="Verdana"/>
              </a:rPr>
              <a:t>g</a:t>
            </a:r>
            <a:r>
              <a:rPr sz="2150" spc="-225" dirty="0">
                <a:latin typeface="Verdana"/>
                <a:cs typeface="Verdana"/>
              </a:rPr>
              <a:t> </a:t>
            </a:r>
            <a:r>
              <a:rPr sz="2150" spc="45" dirty="0">
                <a:latin typeface="Verdana"/>
                <a:cs typeface="Verdana"/>
              </a:rPr>
              <a:t>t</a:t>
            </a:r>
            <a:r>
              <a:rPr sz="2150" spc="-10" dirty="0">
                <a:latin typeface="Verdana"/>
                <a:cs typeface="Verdana"/>
              </a:rPr>
              <a:t>h</a:t>
            </a:r>
            <a:r>
              <a:rPr sz="2150" spc="-30" dirty="0">
                <a:latin typeface="Verdana"/>
                <a:cs typeface="Verdana"/>
              </a:rPr>
              <a:t>e</a:t>
            </a:r>
            <a:r>
              <a:rPr sz="2150" spc="-225" dirty="0">
                <a:latin typeface="Verdana"/>
                <a:cs typeface="Verdana"/>
              </a:rPr>
              <a:t> </a:t>
            </a:r>
            <a:r>
              <a:rPr sz="2150" spc="90" dirty="0">
                <a:latin typeface="Verdana"/>
                <a:cs typeface="Verdana"/>
              </a:rPr>
              <a:t>c</a:t>
            </a:r>
            <a:r>
              <a:rPr sz="2150" spc="40" dirty="0">
                <a:latin typeface="Verdana"/>
                <a:cs typeface="Verdana"/>
              </a:rPr>
              <a:t>o</a:t>
            </a:r>
            <a:r>
              <a:rPr sz="2150" spc="-10" dirty="0">
                <a:latin typeface="Verdana"/>
                <a:cs typeface="Verdana"/>
              </a:rPr>
              <a:t>n</a:t>
            </a:r>
            <a:r>
              <a:rPr sz="2150" spc="-30" dirty="0">
                <a:latin typeface="Verdana"/>
                <a:cs typeface="Verdana"/>
              </a:rPr>
              <a:t>ve</a:t>
            </a:r>
            <a:r>
              <a:rPr sz="2150" spc="-10" dirty="0">
                <a:latin typeface="Verdana"/>
                <a:cs typeface="Verdana"/>
              </a:rPr>
              <a:t>r</a:t>
            </a:r>
            <a:r>
              <a:rPr sz="2150" spc="-135" dirty="0">
                <a:latin typeface="Verdana"/>
                <a:cs typeface="Verdana"/>
              </a:rPr>
              <a:t>g</a:t>
            </a:r>
            <a:r>
              <a:rPr sz="2150" spc="-30" dirty="0">
                <a:latin typeface="Verdana"/>
                <a:cs typeface="Verdana"/>
              </a:rPr>
              <a:t>e</a:t>
            </a:r>
            <a:r>
              <a:rPr sz="2150" spc="-10" dirty="0">
                <a:latin typeface="Verdana"/>
                <a:cs typeface="Verdana"/>
              </a:rPr>
              <a:t>n</a:t>
            </a:r>
            <a:r>
              <a:rPr sz="2150" spc="90" dirty="0">
                <a:latin typeface="Verdana"/>
                <a:cs typeface="Verdana"/>
              </a:rPr>
              <a:t>c</a:t>
            </a:r>
            <a:r>
              <a:rPr sz="2150" spc="-30" dirty="0">
                <a:latin typeface="Verdana"/>
                <a:cs typeface="Verdana"/>
              </a:rPr>
              <a:t>e</a:t>
            </a:r>
            <a:r>
              <a:rPr sz="2150" spc="-225" dirty="0">
                <a:latin typeface="Verdana"/>
                <a:cs typeface="Verdana"/>
              </a:rPr>
              <a:t> </a:t>
            </a:r>
            <a:r>
              <a:rPr sz="2150" spc="40" dirty="0">
                <a:latin typeface="Verdana"/>
                <a:cs typeface="Verdana"/>
              </a:rPr>
              <a:t>o</a:t>
            </a:r>
            <a:r>
              <a:rPr sz="2150" spc="80" dirty="0">
                <a:latin typeface="Verdana"/>
                <a:cs typeface="Verdana"/>
              </a:rPr>
              <a:t>f  </a:t>
            </a:r>
            <a:r>
              <a:rPr sz="2150" spc="40" dirty="0">
                <a:latin typeface="Verdana"/>
                <a:cs typeface="Verdana"/>
              </a:rPr>
              <a:t>o</a:t>
            </a:r>
            <a:r>
              <a:rPr sz="2150" spc="60" dirty="0">
                <a:latin typeface="Verdana"/>
                <a:cs typeface="Verdana"/>
              </a:rPr>
              <a:t>p</a:t>
            </a:r>
            <a:r>
              <a:rPr sz="2150" spc="45" dirty="0">
                <a:latin typeface="Verdana"/>
                <a:cs typeface="Verdana"/>
              </a:rPr>
              <a:t>t</a:t>
            </a:r>
            <a:r>
              <a:rPr sz="2150" spc="-10" dirty="0">
                <a:latin typeface="Verdana"/>
                <a:cs typeface="Verdana"/>
              </a:rPr>
              <a:t>i</a:t>
            </a:r>
            <a:r>
              <a:rPr sz="2150" spc="-90" dirty="0">
                <a:latin typeface="Verdana"/>
                <a:cs typeface="Verdana"/>
              </a:rPr>
              <a:t>m</a:t>
            </a:r>
            <a:r>
              <a:rPr sz="2150" spc="-10" dirty="0">
                <a:latin typeface="Verdana"/>
                <a:cs typeface="Verdana"/>
              </a:rPr>
              <a:t>i</a:t>
            </a:r>
            <a:r>
              <a:rPr sz="2150" spc="-110" dirty="0">
                <a:latin typeface="Verdana"/>
                <a:cs typeface="Verdana"/>
              </a:rPr>
              <a:t>z</a:t>
            </a:r>
            <a:r>
              <a:rPr sz="2150" spc="-75" dirty="0">
                <a:latin typeface="Verdana"/>
                <a:cs typeface="Verdana"/>
              </a:rPr>
              <a:t>a</a:t>
            </a:r>
            <a:r>
              <a:rPr sz="2150" spc="45" dirty="0">
                <a:latin typeface="Verdana"/>
                <a:cs typeface="Verdana"/>
              </a:rPr>
              <a:t>t</a:t>
            </a:r>
            <a:r>
              <a:rPr sz="2150" spc="-10" dirty="0">
                <a:latin typeface="Verdana"/>
                <a:cs typeface="Verdana"/>
              </a:rPr>
              <a:t>i</a:t>
            </a:r>
            <a:r>
              <a:rPr sz="2150" spc="40" dirty="0">
                <a:latin typeface="Verdana"/>
                <a:cs typeface="Verdana"/>
              </a:rPr>
              <a:t>o</a:t>
            </a:r>
            <a:r>
              <a:rPr sz="2150" spc="-10" dirty="0">
                <a:latin typeface="Verdana"/>
                <a:cs typeface="Verdana"/>
              </a:rPr>
              <a:t>n</a:t>
            </a:r>
            <a:r>
              <a:rPr sz="2150" spc="-225" dirty="0">
                <a:latin typeface="Verdana"/>
                <a:cs typeface="Verdana"/>
              </a:rPr>
              <a:t> </a:t>
            </a:r>
            <a:r>
              <a:rPr sz="2150" spc="-75" dirty="0">
                <a:latin typeface="Verdana"/>
                <a:cs typeface="Verdana"/>
              </a:rPr>
              <a:t>a</a:t>
            </a:r>
            <a:r>
              <a:rPr sz="2150" spc="45" dirty="0">
                <a:latin typeface="Verdana"/>
                <a:cs typeface="Verdana"/>
              </a:rPr>
              <a:t>l</a:t>
            </a:r>
            <a:r>
              <a:rPr sz="2150" spc="-135" dirty="0">
                <a:latin typeface="Verdana"/>
                <a:cs typeface="Verdana"/>
              </a:rPr>
              <a:t>g</a:t>
            </a:r>
            <a:r>
              <a:rPr sz="2150" spc="40" dirty="0">
                <a:latin typeface="Verdana"/>
                <a:cs typeface="Verdana"/>
              </a:rPr>
              <a:t>o</a:t>
            </a:r>
            <a:r>
              <a:rPr sz="2150" spc="-10" dirty="0">
                <a:latin typeface="Verdana"/>
                <a:cs typeface="Verdana"/>
              </a:rPr>
              <a:t>ri</a:t>
            </a:r>
            <a:r>
              <a:rPr sz="2150" spc="45" dirty="0">
                <a:latin typeface="Verdana"/>
                <a:cs typeface="Verdana"/>
              </a:rPr>
              <a:t>t</a:t>
            </a:r>
            <a:r>
              <a:rPr sz="2150" spc="-10" dirty="0">
                <a:latin typeface="Verdana"/>
                <a:cs typeface="Verdana"/>
              </a:rPr>
              <a:t>h</a:t>
            </a:r>
            <a:r>
              <a:rPr sz="2150" spc="-90" dirty="0">
                <a:latin typeface="Verdana"/>
                <a:cs typeface="Verdana"/>
              </a:rPr>
              <a:t>m</a:t>
            </a:r>
            <a:r>
              <a:rPr sz="2150" spc="-35" dirty="0">
                <a:latin typeface="Verdana"/>
                <a:cs typeface="Verdana"/>
              </a:rPr>
              <a:t>s</a:t>
            </a:r>
            <a:r>
              <a:rPr sz="2150" spc="-225" dirty="0">
                <a:latin typeface="Verdana"/>
                <a:cs typeface="Verdana"/>
              </a:rPr>
              <a:t> </a:t>
            </a:r>
            <a:r>
              <a:rPr sz="2150" spc="-75" dirty="0">
                <a:latin typeface="Verdana"/>
                <a:cs typeface="Verdana"/>
              </a:rPr>
              <a:t>a</a:t>
            </a:r>
            <a:r>
              <a:rPr sz="2150" spc="-10" dirty="0">
                <a:latin typeface="Verdana"/>
                <a:cs typeface="Verdana"/>
              </a:rPr>
              <a:t>n</a:t>
            </a:r>
            <a:r>
              <a:rPr sz="2150" spc="60" dirty="0">
                <a:latin typeface="Verdana"/>
                <a:cs typeface="Verdana"/>
              </a:rPr>
              <a:t>d</a:t>
            </a:r>
            <a:r>
              <a:rPr sz="2150" spc="-225" dirty="0">
                <a:latin typeface="Verdana"/>
                <a:cs typeface="Verdana"/>
              </a:rPr>
              <a:t> </a:t>
            </a:r>
            <a:r>
              <a:rPr sz="2150" spc="-30" dirty="0">
                <a:latin typeface="Verdana"/>
                <a:cs typeface="Verdana"/>
              </a:rPr>
              <a:t>e</a:t>
            </a:r>
            <a:r>
              <a:rPr sz="2150" spc="-10" dirty="0">
                <a:latin typeface="Verdana"/>
                <a:cs typeface="Verdana"/>
              </a:rPr>
              <a:t>n</a:t>
            </a:r>
            <a:r>
              <a:rPr sz="2150" spc="-35" dirty="0">
                <a:latin typeface="Verdana"/>
                <a:cs typeface="Verdana"/>
              </a:rPr>
              <a:t>s</a:t>
            </a:r>
            <a:r>
              <a:rPr sz="2150" spc="-25" dirty="0">
                <a:latin typeface="Verdana"/>
                <a:cs typeface="Verdana"/>
              </a:rPr>
              <a:t>u</a:t>
            </a:r>
            <a:r>
              <a:rPr sz="2150" spc="-10" dirty="0">
                <a:latin typeface="Verdana"/>
                <a:cs typeface="Verdana"/>
              </a:rPr>
              <a:t>rin</a:t>
            </a:r>
            <a:r>
              <a:rPr sz="2150" spc="-100" dirty="0">
                <a:latin typeface="Verdana"/>
                <a:cs typeface="Verdana"/>
              </a:rPr>
              <a:t>g  </a:t>
            </a:r>
            <a:r>
              <a:rPr sz="2150" spc="45" dirty="0">
                <a:latin typeface="Verdana"/>
                <a:cs typeface="Verdana"/>
              </a:rPr>
              <a:t>t</a:t>
            </a:r>
            <a:r>
              <a:rPr sz="2150" spc="-10" dirty="0">
                <a:latin typeface="Verdana"/>
                <a:cs typeface="Verdana"/>
              </a:rPr>
              <a:t>h</a:t>
            </a:r>
            <a:r>
              <a:rPr sz="2150" spc="-75" dirty="0">
                <a:latin typeface="Verdana"/>
                <a:cs typeface="Verdana"/>
              </a:rPr>
              <a:t>a</a:t>
            </a:r>
            <a:r>
              <a:rPr sz="2150" spc="45" dirty="0">
                <a:latin typeface="Verdana"/>
                <a:cs typeface="Verdana"/>
              </a:rPr>
              <a:t>t</a:t>
            </a:r>
            <a:r>
              <a:rPr sz="2150" spc="-225" dirty="0">
                <a:latin typeface="Verdana"/>
                <a:cs typeface="Verdana"/>
              </a:rPr>
              <a:t> </a:t>
            </a:r>
            <a:r>
              <a:rPr sz="2150" spc="60" dirty="0">
                <a:latin typeface="Verdana"/>
                <a:cs typeface="Verdana"/>
              </a:rPr>
              <a:t>d</a:t>
            </a:r>
            <a:r>
              <a:rPr sz="2150" spc="-10" dirty="0">
                <a:latin typeface="Verdana"/>
                <a:cs typeface="Verdana"/>
              </a:rPr>
              <a:t>i</a:t>
            </a:r>
            <a:r>
              <a:rPr sz="2150" spc="80" dirty="0">
                <a:latin typeface="Verdana"/>
                <a:cs typeface="Verdana"/>
              </a:rPr>
              <a:t>ff</a:t>
            </a:r>
            <a:r>
              <a:rPr sz="2150" spc="-30" dirty="0">
                <a:latin typeface="Verdana"/>
                <a:cs typeface="Verdana"/>
              </a:rPr>
              <a:t>e</a:t>
            </a:r>
            <a:r>
              <a:rPr sz="2150" spc="-10" dirty="0">
                <a:latin typeface="Verdana"/>
                <a:cs typeface="Verdana"/>
              </a:rPr>
              <a:t>r</a:t>
            </a:r>
            <a:r>
              <a:rPr sz="2150" spc="-30" dirty="0">
                <a:latin typeface="Verdana"/>
                <a:cs typeface="Verdana"/>
              </a:rPr>
              <a:t>e</a:t>
            </a:r>
            <a:r>
              <a:rPr sz="2150" spc="-10" dirty="0">
                <a:latin typeface="Verdana"/>
                <a:cs typeface="Verdana"/>
              </a:rPr>
              <a:t>n</a:t>
            </a:r>
            <a:r>
              <a:rPr sz="2150" spc="45" dirty="0">
                <a:latin typeface="Verdana"/>
                <a:cs typeface="Verdana"/>
              </a:rPr>
              <a:t>t</a:t>
            </a:r>
            <a:r>
              <a:rPr sz="2150" spc="-225" dirty="0">
                <a:latin typeface="Verdana"/>
                <a:cs typeface="Verdana"/>
              </a:rPr>
              <a:t> </a:t>
            </a:r>
            <a:r>
              <a:rPr sz="2150" spc="80" dirty="0">
                <a:latin typeface="Verdana"/>
                <a:cs typeface="Verdana"/>
              </a:rPr>
              <a:t>f</a:t>
            </a:r>
            <a:r>
              <a:rPr sz="2150" spc="-30" dirty="0">
                <a:latin typeface="Verdana"/>
                <a:cs typeface="Verdana"/>
              </a:rPr>
              <a:t>e</a:t>
            </a:r>
            <a:r>
              <a:rPr sz="2150" spc="-75" dirty="0">
                <a:latin typeface="Verdana"/>
                <a:cs typeface="Verdana"/>
              </a:rPr>
              <a:t>a</a:t>
            </a:r>
            <a:r>
              <a:rPr sz="2150" spc="45" dirty="0">
                <a:latin typeface="Verdana"/>
                <a:cs typeface="Verdana"/>
              </a:rPr>
              <a:t>t</a:t>
            </a:r>
            <a:r>
              <a:rPr sz="2150" spc="-25" dirty="0">
                <a:latin typeface="Verdana"/>
                <a:cs typeface="Verdana"/>
              </a:rPr>
              <a:t>u</a:t>
            </a:r>
            <a:r>
              <a:rPr sz="2150" spc="-10" dirty="0">
                <a:latin typeface="Verdana"/>
                <a:cs typeface="Verdana"/>
              </a:rPr>
              <a:t>r</a:t>
            </a:r>
            <a:r>
              <a:rPr sz="2150" spc="-30" dirty="0">
                <a:latin typeface="Verdana"/>
                <a:cs typeface="Verdana"/>
              </a:rPr>
              <a:t>e</a:t>
            </a:r>
            <a:r>
              <a:rPr sz="2150" spc="-35" dirty="0">
                <a:latin typeface="Verdana"/>
                <a:cs typeface="Verdana"/>
              </a:rPr>
              <a:t>s</a:t>
            </a:r>
            <a:r>
              <a:rPr sz="2150" spc="-225" dirty="0">
                <a:latin typeface="Verdana"/>
                <a:cs typeface="Verdana"/>
              </a:rPr>
              <a:t> </a:t>
            </a:r>
            <a:r>
              <a:rPr sz="2150" spc="-10" dirty="0">
                <a:latin typeface="Verdana"/>
                <a:cs typeface="Verdana"/>
              </a:rPr>
              <a:t>h</a:t>
            </a:r>
            <a:r>
              <a:rPr sz="2150" spc="-75" dirty="0">
                <a:latin typeface="Verdana"/>
                <a:cs typeface="Verdana"/>
              </a:rPr>
              <a:t>a</a:t>
            </a:r>
            <a:r>
              <a:rPr sz="2150" spc="-30" dirty="0">
                <a:latin typeface="Verdana"/>
                <a:cs typeface="Verdana"/>
              </a:rPr>
              <a:t>ve</a:t>
            </a:r>
            <a:r>
              <a:rPr sz="2150" spc="-225" dirty="0">
                <a:latin typeface="Verdana"/>
                <a:cs typeface="Verdana"/>
              </a:rPr>
              <a:t> </a:t>
            </a:r>
            <a:r>
              <a:rPr sz="2150" spc="-75" dirty="0">
                <a:latin typeface="Verdana"/>
                <a:cs typeface="Verdana"/>
              </a:rPr>
              <a:t>a</a:t>
            </a:r>
            <a:r>
              <a:rPr sz="2150" spc="-225" dirty="0">
                <a:latin typeface="Verdana"/>
                <a:cs typeface="Verdana"/>
              </a:rPr>
              <a:t> </a:t>
            </a:r>
            <a:r>
              <a:rPr sz="2150" spc="-35" dirty="0">
                <a:latin typeface="Verdana"/>
                <a:cs typeface="Verdana"/>
              </a:rPr>
              <a:t>s</a:t>
            </a:r>
            <a:r>
              <a:rPr sz="2150" spc="-10" dirty="0">
                <a:latin typeface="Verdana"/>
                <a:cs typeface="Verdana"/>
              </a:rPr>
              <a:t>i</a:t>
            </a:r>
            <a:r>
              <a:rPr sz="2150" spc="-90" dirty="0">
                <a:latin typeface="Verdana"/>
                <a:cs typeface="Verdana"/>
              </a:rPr>
              <a:t>m</a:t>
            </a:r>
            <a:r>
              <a:rPr sz="2150" spc="-10" dirty="0">
                <a:latin typeface="Verdana"/>
                <a:cs typeface="Verdana"/>
              </a:rPr>
              <a:t>i</a:t>
            </a:r>
            <a:r>
              <a:rPr sz="2150" spc="45" dirty="0">
                <a:latin typeface="Verdana"/>
                <a:cs typeface="Verdana"/>
              </a:rPr>
              <a:t>l</a:t>
            </a:r>
            <a:r>
              <a:rPr sz="2150" spc="-75" dirty="0">
                <a:latin typeface="Verdana"/>
                <a:cs typeface="Verdana"/>
              </a:rPr>
              <a:t>a</a:t>
            </a:r>
            <a:r>
              <a:rPr sz="2150" spc="-10" dirty="0">
                <a:latin typeface="Verdana"/>
                <a:cs typeface="Verdana"/>
              </a:rPr>
              <a:t>r  </a:t>
            </a:r>
            <a:r>
              <a:rPr sz="2150" spc="-35" dirty="0">
                <a:latin typeface="Verdana"/>
                <a:cs typeface="Verdana"/>
              </a:rPr>
              <a:t>scale.</a:t>
            </a:r>
            <a:endParaRPr sz="2150">
              <a:latin typeface="Verdana"/>
              <a:cs typeface="Verdana"/>
            </a:endParaRPr>
          </a:p>
        </p:txBody>
      </p:sp>
    </p:spTree>
  </p:cSld>
  <p:clrMapOvr>
    <a:masterClrMapping/>
  </p:clrMapOvr>
  <p:transition>
    <p:wheel spokes="2"/>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68463" y="1430413"/>
            <a:ext cx="9458324" cy="5314949"/>
          </a:xfrm>
          <a:prstGeom prst="rect">
            <a:avLst/>
          </a:prstGeom>
        </p:spPr>
      </p:pic>
      <p:sp>
        <p:nvSpPr>
          <p:cNvPr id="3" name="object 3"/>
          <p:cNvSpPr txBox="1">
            <a:spLocks noGrp="1"/>
          </p:cNvSpPr>
          <p:nvPr>
            <p:ph type="title"/>
          </p:nvPr>
        </p:nvSpPr>
        <p:spPr>
          <a:xfrm>
            <a:off x="1371600" y="241062"/>
            <a:ext cx="9372600" cy="628377"/>
          </a:xfrm>
          <a:prstGeom prst="rect">
            <a:avLst/>
          </a:prstGeom>
        </p:spPr>
        <p:txBody>
          <a:bodyPr vert="horz" wrap="square" lIns="0" tIns="12700" rIns="0" bIns="0" rtlCol="0">
            <a:spAutoFit/>
          </a:bodyPr>
          <a:lstStyle/>
          <a:p>
            <a:pPr marL="12700" algn="ctr">
              <a:lnSpc>
                <a:spcPct val="100000"/>
              </a:lnSpc>
              <a:spcBef>
                <a:spcPts val="100"/>
              </a:spcBef>
            </a:pPr>
            <a:r>
              <a:rPr lang="en-US" sz="4000" kern="1200" spc="5" dirty="0" smtClean="0">
                <a:solidFill>
                  <a:srgbClr val="FFFFFF"/>
                </a:solidFill>
                <a:latin typeface="Georgia"/>
                <a:ea typeface="+mn-ea"/>
                <a:cs typeface="Georgia"/>
              </a:rPr>
              <a:t>System Architecture</a:t>
            </a:r>
            <a:endParaRPr lang="en-US" sz="4000" kern="1200" spc="5" dirty="0">
              <a:solidFill>
                <a:srgbClr val="FFFFFF"/>
              </a:solidFill>
              <a:latin typeface="Georgia"/>
              <a:ea typeface="+mn-ea"/>
              <a:cs typeface="Georgia"/>
            </a:endParaRPr>
          </a:p>
        </p:txBody>
      </p:sp>
    </p:spTree>
  </p:cSld>
  <p:clrMapOvr>
    <a:masterClrMapping/>
  </p:clrMapOvr>
  <p:transition>
    <p:strips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0796" y="3069011"/>
            <a:ext cx="9782174" cy="3495675"/>
          </a:xfrm>
          <a:prstGeom prst="rect">
            <a:avLst/>
          </a:prstGeom>
        </p:spPr>
      </p:pic>
      <p:sp>
        <p:nvSpPr>
          <p:cNvPr id="3" name="object 3"/>
          <p:cNvSpPr txBox="1">
            <a:spLocks noGrp="1"/>
          </p:cNvSpPr>
          <p:nvPr>
            <p:ph type="title"/>
          </p:nvPr>
        </p:nvSpPr>
        <p:spPr>
          <a:xfrm>
            <a:off x="609600" y="141637"/>
            <a:ext cx="10668000" cy="628377"/>
          </a:xfrm>
          <a:prstGeom prst="rect">
            <a:avLst/>
          </a:prstGeom>
        </p:spPr>
        <p:txBody>
          <a:bodyPr vert="horz" wrap="square" lIns="0" tIns="12700" rIns="0" bIns="0" rtlCol="0">
            <a:spAutoFit/>
          </a:bodyPr>
          <a:lstStyle/>
          <a:p>
            <a:pPr marL="12700" algn="ctr">
              <a:spcBef>
                <a:spcPts val="100"/>
              </a:spcBef>
            </a:pPr>
            <a:r>
              <a:rPr lang="en-US" sz="4000" kern="1200" spc="5" dirty="0" smtClean="0">
                <a:solidFill>
                  <a:srgbClr val="FFFFFF"/>
                </a:solidFill>
                <a:latin typeface="Georgia"/>
                <a:ea typeface="+mn-ea"/>
                <a:cs typeface="Georgia"/>
              </a:rPr>
              <a:t>Neural Network</a:t>
            </a:r>
            <a:endParaRPr lang="en-US" sz="4000" kern="1200" spc="5" dirty="0">
              <a:solidFill>
                <a:srgbClr val="FFFFFF"/>
              </a:solidFill>
              <a:latin typeface="Georgia"/>
              <a:ea typeface="+mn-ea"/>
              <a:cs typeface="Georgia"/>
            </a:endParaRPr>
          </a:p>
        </p:txBody>
      </p:sp>
      <p:sp>
        <p:nvSpPr>
          <p:cNvPr id="4" name="object 4"/>
          <p:cNvSpPr txBox="1"/>
          <p:nvPr/>
        </p:nvSpPr>
        <p:spPr>
          <a:xfrm>
            <a:off x="559432" y="1158732"/>
            <a:ext cx="10938510" cy="1976503"/>
          </a:xfrm>
          <a:prstGeom prst="rect">
            <a:avLst/>
          </a:prstGeom>
        </p:spPr>
        <p:txBody>
          <a:bodyPr vert="horz" wrap="square" lIns="0" tIns="12700" rIns="0" bIns="0" rtlCol="0">
            <a:spAutoFit/>
          </a:bodyPr>
          <a:lstStyle/>
          <a:p>
            <a:pPr marL="12700" marR="89535">
              <a:lnSpc>
                <a:spcPct val="116100"/>
              </a:lnSpc>
              <a:spcBef>
                <a:spcPts val="100"/>
              </a:spcBef>
            </a:pPr>
            <a:r>
              <a:rPr sz="2200" spc="-140" dirty="0">
                <a:solidFill>
                  <a:srgbClr val="FFFFFF"/>
                </a:solidFill>
                <a:latin typeface="Verdana"/>
                <a:cs typeface="Verdana"/>
              </a:rPr>
              <a:t>Neural</a:t>
            </a:r>
            <a:r>
              <a:rPr sz="2200" spc="-200" dirty="0">
                <a:solidFill>
                  <a:srgbClr val="FFFFFF"/>
                </a:solidFill>
                <a:latin typeface="Verdana"/>
                <a:cs typeface="Verdana"/>
              </a:rPr>
              <a:t> </a:t>
            </a:r>
            <a:r>
              <a:rPr sz="2200" spc="-175" dirty="0">
                <a:solidFill>
                  <a:srgbClr val="FFFFFF"/>
                </a:solidFill>
                <a:latin typeface="Verdana"/>
                <a:cs typeface="Verdana"/>
              </a:rPr>
              <a:t>networks</a:t>
            </a:r>
            <a:r>
              <a:rPr sz="2200" spc="-195" dirty="0">
                <a:solidFill>
                  <a:srgbClr val="FFFFFF"/>
                </a:solidFill>
                <a:latin typeface="Verdana"/>
                <a:cs typeface="Verdana"/>
              </a:rPr>
              <a:t> </a:t>
            </a:r>
            <a:r>
              <a:rPr sz="2200" spc="-160" dirty="0">
                <a:solidFill>
                  <a:srgbClr val="FFFFFF"/>
                </a:solidFill>
                <a:latin typeface="Verdana"/>
                <a:cs typeface="Verdana"/>
              </a:rPr>
              <a:t>are</a:t>
            </a:r>
            <a:r>
              <a:rPr sz="2200" spc="-195" dirty="0">
                <a:solidFill>
                  <a:srgbClr val="FFFFFF"/>
                </a:solidFill>
                <a:latin typeface="Verdana"/>
                <a:cs typeface="Verdana"/>
              </a:rPr>
              <a:t> </a:t>
            </a:r>
            <a:r>
              <a:rPr sz="2200" spc="-190" dirty="0">
                <a:solidFill>
                  <a:srgbClr val="FFFFFF"/>
                </a:solidFill>
                <a:latin typeface="Verdana"/>
                <a:cs typeface="Verdana"/>
              </a:rPr>
              <a:t>a</a:t>
            </a:r>
            <a:r>
              <a:rPr sz="2200" spc="-200" dirty="0">
                <a:solidFill>
                  <a:srgbClr val="FFFFFF"/>
                </a:solidFill>
                <a:latin typeface="Verdana"/>
                <a:cs typeface="Verdana"/>
              </a:rPr>
              <a:t> </a:t>
            </a:r>
            <a:r>
              <a:rPr sz="2200" spc="-135" dirty="0">
                <a:solidFill>
                  <a:srgbClr val="FFFFFF"/>
                </a:solidFill>
                <a:latin typeface="Verdana"/>
                <a:cs typeface="Verdana"/>
              </a:rPr>
              <a:t>class</a:t>
            </a:r>
            <a:r>
              <a:rPr sz="2200" spc="-195" dirty="0">
                <a:solidFill>
                  <a:srgbClr val="FFFFFF"/>
                </a:solidFill>
                <a:latin typeface="Verdana"/>
                <a:cs typeface="Verdana"/>
              </a:rPr>
              <a:t> </a:t>
            </a:r>
            <a:r>
              <a:rPr sz="2200" spc="-90" dirty="0">
                <a:solidFill>
                  <a:srgbClr val="FFFFFF"/>
                </a:solidFill>
                <a:latin typeface="Verdana"/>
                <a:cs typeface="Verdana"/>
              </a:rPr>
              <a:t>of</a:t>
            </a:r>
            <a:r>
              <a:rPr sz="2200" spc="-195" dirty="0">
                <a:solidFill>
                  <a:srgbClr val="FFFFFF"/>
                </a:solidFill>
                <a:latin typeface="Verdana"/>
                <a:cs typeface="Verdana"/>
              </a:rPr>
              <a:t> </a:t>
            </a:r>
            <a:r>
              <a:rPr sz="2200" spc="-150" dirty="0">
                <a:solidFill>
                  <a:srgbClr val="FFFFFF"/>
                </a:solidFill>
                <a:latin typeface="Verdana"/>
                <a:cs typeface="Verdana"/>
              </a:rPr>
              <a:t>machine</a:t>
            </a:r>
            <a:r>
              <a:rPr sz="2200" spc="245" dirty="0">
                <a:solidFill>
                  <a:srgbClr val="FFFFFF"/>
                </a:solidFill>
                <a:latin typeface="Verdana"/>
                <a:cs typeface="Verdana"/>
              </a:rPr>
              <a:t> </a:t>
            </a:r>
            <a:r>
              <a:rPr sz="2200" spc="-150" dirty="0">
                <a:solidFill>
                  <a:srgbClr val="FFFFFF"/>
                </a:solidFill>
                <a:latin typeface="Verdana"/>
                <a:cs typeface="Verdana"/>
              </a:rPr>
              <a:t>learning</a:t>
            </a:r>
            <a:r>
              <a:rPr sz="2200" spc="-195" dirty="0">
                <a:solidFill>
                  <a:srgbClr val="FFFFFF"/>
                </a:solidFill>
                <a:latin typeface="Verdana"/>
                <a:cs typeface="Verdana"/>
              </a:rPr>
              <a:t> </a:t>
            </a:r>
            <a:r>
              <a:rPr sz="2200" spc="-140" dirty="0">
                <a:solidFill>
                  <a:srgbClr val="FFFFFF"/>
                </a:solidFill>
                <a:latin typeface="Verdana"/>
                <a:cs typeface="Verdana"/>
              </a:rPr>
              <a:t>models</a:t>
            </a:r>
            <a:r>
              <a:rPr sz="2200" spc="-195" dirty="0">
                <a:solidFill>
                  <a:srgbClr val="FFFFFF"/>
                </a:solidFill>
                <a:latin typeface="Verdana"/>
                <a:cs typeface="Verdana"/>
              </a:rPr>
              <a:t> </a:t>
            </a:r>
            <a:r>
              <a:rPr sz="2200" spc="-130" dirty="0">
                <a:solidFill>
                  <a:srgbClr val="FFFFFF"/>
                </a:solidFill>
                <a:latin typeface="Verdana"/>
                <a:cs typeface="Verdana"/>
              </a:rPr>
              <a:t>inspired</a:t>
            </a:r>
            <a:r>
              <a:rPr sz="2200" spc="-200" dirty="0">
                <a:solidFill>
                  <a:srgbClr val="FFFFFF"/>
                </a:solidFill>
                <a:latin typeface="Verdana"/>
                <a:cs typeface="Verdana"/>
              </a:rPr>
              <a:t> </a:t>
            </a:r>
            <a:r>
              <a:rPr sz="2200" spc="-120" dirty="0">
                <a:solidFill>
                  <a:srgbClr val="FFFFFF"/>
                </a:solidFill>
                <a:latin typeface="Verdana"/>
                <a:cs typeface="Verdana"/>
              </a:rPr>
              <a:t>by</a:t>
            </a:r>
            <a:r>
              <a:rPr sz="2200" spc="-195" dirty="0">
                <a:solidFill>
                  <a:srgbClr val="FFFFFF"/>
                </a:solidFill>
                <a:latin typeface="Verdana"/>
                <a:cs typeface="Verdana"/>
              </a:rPr>
              <a:t> </a:t>
            </a:r>
            <a:r>
              <a:rPr sz="2200" spc="-125" dirty="0">
                <a:solidFill>
                  <a:srgbClr val="FFFFFF"/>
                </a:solidFill>
                <a:latin typeface="Verdana"/>
                <a:cs typeface="Verdana"/>
              </a:rPr>
              <a:t>the</a:t>
            </a:r>
            <a:r>
              <a:rPr sz="2200" spc="-195" dirty="0">
                <a:solidFill>
                  <a:srgbClr val="FFFFFF"/>
                </a:solidFill>
                <a:latin typeface="Verdana"/>
                <a:cs typeface="Verdana"/>
              </a:rPr>
              <a:t> </a:t>
            </a:r>
            <a:r>
              <a:rPr sz="2200" spc="-130" dirty="0">
                <a:solidFill>
                  <a:srgbClr val="FFFFFF"/>
                </a:solidFill>
                <a:latin typeface="Verdana"/>
                <a:cs typeface="Verdana"/>
              </a:rPr>
              <a:t>structure</a:t>
            </a:r>
            <a:r>
              <a:rPr sz="2200" spc="-195" dirty="0">
                <a:solidFill>
                  <a:srgbClr val="FFFFFF"/>
                </a:solidFill>
                <a:latin typeface="Verdana"/>
                <a:cs typeface="Verdana"/>
              </a:rPr>
              <a:t> </a:t>
            </a:r>
            <a:r>
              <a:rPr sz="2200" spc="-150" dirty="0">
                <a:solidFill>
                  <a:srgbClr val="FFFFFF"/>
                </a:solidFill>
                <a:latin typeface="Verdana"/>
                <a:cs typeface="Verdana"/>
              </a:rPr>
              <a:t>and</a:t>
            </a:r>
            <a:r>
              <a:rPr sz="2200" spc="-200" dirty="0">
                <a:solidFill>
                  <a:srgbClr val="FFFFFF"/>
                </a:solidFill>
                <a:latin typeface="Verdana"/>
                <a:cs typeface="Verdana"/>
              </a:rPr>
              <a:t> </a:t>
            </a:r>
            <a:r>
              <a:rPr sz="2200" spc="-110" dirty="0">
                <a:solidFill>
                  <a:srgbClr val="FFFFFF"/>
                </a:solidFill>
                <a:latin typeface="Verdana"/>
                <a:cs typeface="Verdana"/>
              </a:rPr>
              <a:t>function </a:t>
            </a:r>
            <a:r>
              <a:rPr sz="2200" spc="-615" dirty="0">
                <a:solidFill>
                  <a:srgbClr val="FFFFFF"/>
                </a:solidFill>
                <a:latin typeface="Verdana"/>
                <a:cs typeface="Verdana"/>
              </a:rPr>
              <a:t> </a:t>
            </a:r>
            <a:r>
              <a:rPr sz="2200" spc="-90" dirty="0">
                <a:solidFill>
                  <a:srgbClr val="FFFFFF"/>
                </a:solidFill>
                <a:latin typeface="Verdana"/>
                <a:cs typeface="Verdana"/>
              </a:rPr>
              <a:t>of</a:t>
            </a:r>
            <a:r>
              <a:rPr sz="2200" spc="-204" dirty="0">
                <a:solidFill>
                  <a:srgbClr val="FFFFFF"/>
                </a:solidFill>
                <a:latin typeface="Verdana"/>
                <a:cs typeface="Verdana"/>
              </a:rPr>
              <a:t> </a:t>
            </a:r>
            <a:r>
              <a:rPr sz="2200" spc="-125" dirty="0">
                <a:solidFill>
                  <a:srgbClr val="FFFFFF"/>
                </a:solidFill>
                <a:latin typeface="Verdana"/>
                <a:cs typeface="Verdana"/>
              </a:rPr>
              <a:t>the</a:t>
            </a:r>
            <a:r>
              <a:rPr sz="2200" spc="-200" dirty="0">
                <a:solidFill>
                  <a:srgbClr val="FFFFFF"/>
                </a:solidFill>
                <a:latin typeface="Verdana"/>
                <a:cs typeface="Verdana"/>
              </a:rPr>
              <a:t> </a:t>
            </a:r>
            <a:r>
              <a:rPr sz="2200" spc="-180" dirty="0">
                <a:solidFill>
                  <a:srgbClr val="FFFFFF"/>
                </a:solidFill>
                <a:latin typeface="Verdana"/>
                <a:cs typeface="Verdana"/>
              </a:rPr>
              <a:t>human</a:t>
            </a:r>
            <a:r>
              <a:rPr sz="2200" spc="-200" dirty="0">
                <a:solidFill>
                  <a:srgbClr val="FFFFFF"/>
                </a:solidFill>
                <a:latin typeface="Verdana"/>
                <a:cs typeface="Verdana"/>
              </a:rPr>
              <a:t> </a:t>
            </a:r>
            <a:r>
              <a:rPr sz="2200" spc="-140" dirty="0">
                <a:solidFill>
                  <a:srgbClr val="FFFFFF"/>
                </a:solidFill>
                <a:latin typeface="Verdana"/>
                <a:cs typeface="Verdana"/>
              </a:rPr>
              <a:t>brain.</a:t>
            </a:r>
            <a:endParaRPr sz="2200">
              <a:latin typeface="Verdana"/>
              <a:cs typeface="Verdana"/>
            </a:endParaRPr>
          </a:p>
          <a:p>
            <a:pPr marL="12700" marR="5080" indent="114935">
              <a:lnSpc>
                <a:spcPct val="116100"/>
              </a:lnSpc>
              <a:spcBef>
                <a:spcPts val="5"/>
              </a:spcBef>
            </a:pPr>
            <a:endParaRPr lang="en-US" sz="2200" spc="-155" dirty="0" smtClean="0">
              <a:solidFill>
                <a:srgbClr val="FFFFFF"/>
              </a:solidFill>
              <a:latin typeface="Verdana"/>
              <a:cs typeface="Verdana"/>
            </a:endParaRPr>
          </a:p>
          <a:p>
            <a:pPr marL="12700" marR="5080" indent="114935">
              <a:lnSpc>
                <a:spcPct val="116100"/>
              </a:lnSpc>
              <a:spcBef>
                <a:spcPts val="5"/>
              </a:spcBef>
            </a:pPr>
            <a:r>
              <a:rPr sz="2200" spc="-155" smtClean="0">
                <a:solidFill>
                  <a:srgbClr val="FFFFFF"/>
                </a:solidFill>
                <a:latin typeface="Verdana"/>
                <a:cs typeface="Verdana"/>
              </a:rPr>
              <a:t>They</a:t>
            </a:r>
            <a:r>
              <a:rPr sz="2200" spc="-195" smtClean="0">
                <a:solidFill>
                  <a:srgbClr val="FFFFFF"/>
                </a:solidFill>
                <a:latin typeface="Verdana"/>
                <a:cs typeface="Verdana"/>
              </a:rPr>
              <a:t> </a:t>
            </a:r>
            <a:r>
              <a:rPr sz="2200" spc="-125" dirty="0">
                <a:solidFill>
                  <a:srgbClr val="FFFFFF"/>
                </a:solidFill>
                <a:latin typeface="Verdana"/>
                <a:cs typeface="Verdana"/>
              </a:rPr>
              <a:t>consist</a:t>
            </a:r>
            <a:r>
              <a:rPr sz="2200" spc="-190" dirty="0">
                <a:solidFill>
                  <a:srgbClr val="FFFFFF"/>
                </a:solidFill>
                <a:latin typeface="Verdana"/>
                <a:cs typeface="Verdana"/>
              </a:rPr>
              <a:t> </a:t>
            </a:r>
            <a:r>
              <a:rPr sz="2200" spc="-90" dirty="0">
                <a:solidFill>
                  <a:srgbClr val="FFFFFF"/>
                </a:solidFill>
                <a:latin typeface="Verdana"/>
                <a:cs typeface="Verdana"/>
              </a:rPr>
              <a:t>of</a:t>
            </a:r>
            <a:r>
              <a:rPr sz="2200" spc="-190" dirty="0">
                <a:solidFill>
                  <a:srgbClr val="FFFFFF"/>
                </a:solidFill>
                <a:latin typeface="Verdana"/>
                <a:cs typeface="Verdana"/>
              </a:rPr>
              <a:t> </a:t>
            </a:r>
            <a:r>
              <a:rPr sz="2200" spc="-114" dirty="0">
                <a:solidFill>
                  <a:srgbClr val="FFFFFF"/>
                </a:solidFill>
                <a:latin typeface="Verdana"/>
                <a:cs typeface="Verdana"/>
              </a:rPr>
              <a:t>interconnected</a:t>
            </a:r>
            <a:r>
              <a:rPr sz="2200" spc="-190" dirty="0">
                <a:solidFill>
                  <a:srgbClr val="FFFFFF"/>
                </a:solidFill>
                <a:latin typeface="Verdana"/>
                <a:cs typeface="Verdana"/>
              </a:rPr>
              <a:t> </a:t>
            </a:r>
            <a:r>
              <a:rPr sz="2200" spc="-145" dirty="0">
                <a:solidFill>
                  <a:srgbClr val="FFFFFF"/>
                </a:solidFill>
                <a:latin typeface="Verdana"/>
                <a:cs typeface="Verdana"/>
              </a:rPr>
              <a:t>nodes,</a:t>
            </a:r>
            <a:r>
              <a:rPr sz="2200" spc="-190" dirty="0">
                <a:solidFill>
                  <a:srgbClr val="FFFFFF"/>
                </a:solidFill>
                <a:latin typeface="Verdana"/>
                <a:cs typeface="Verdana"/>
              </a:rPr>
              <a:t> </a:t>
            </a:r>
            <a:r>
              <a:rPr sz="2200" spc="-105" dirty="0">
                <a:solidFill>
                  <a:srgbClr val="FFFFFF"/>
                </a:solidFill>
                <a:latin typeface="Verdana"/>
                <a:cs typeface="Verdana"/>
              </a:rPr>
              <a:t>called</a:t>
            </a:r>
            <a:r>
              <a:rPr sz="2200" spc="-190" dirty="0">
                <a:solidFill>
                  <a:srgbClr val="FFFFFF"/>
                </a:solidFill>
                <a:latin typeface="Verdana"/>
                <a:cs typeface="Verdana"/>
              </a:rPr>
              <a:t> </a:t>
            </a:r>
            <a:r>
              <a:rPr sz="2200" spc="-155" dirty="0">
                <a:solidFill>
                  <a:srgbClr val="FFFFFF"/>
                </a:solidFill>
                <a:latin typeface="Verdana"/>
                <a:cs typeface="Verdana"/>
              </a:rPr>
              <a:t>neurons,</a:t>
            </a:r>
            <a:r>
              <a:rPr sz="2200" spc="-190" dirty="0">
                <a:solidFill>
                  <a:srgbClr val="FFFFFF"/>
                </a:solidFill>
                <a:latin typeface="Verdana"/>
                <a:cs typeface="Verdana"/>
              </a:rPr>
              <a:t> </a:t>
            </a:r>
            <a:r>
              <a:rPr sz="2200" spc="-160" dirty="0">
                <a:solidFill>
                  <a:srgbClr val="FFFFFF"/>
                </a:solidFill>
                <a:latin typeface="Verdana"/>
                <a:cs typeface="Verdana"/>
              </a:rPr>
              <a:t>organized</a:t>
            </a:r>
            <a:r>
              <a:rPr sz="2200" spc="-190" dirty="0">
                <a:solidFill>
                  <a:srgbClr val="FFFFFF"/>
                </a:solidFill>
                <a:latin typeface="Verdana"/>
                <a:cs typeface="Verdana"/>
              </a:rPr>
              <a:t> </a:t>
            </a:r>
            <a:r>
              <a:rPr sz="2200" spc="-125" dirty="0">
                <a:solidFill>
                  <a:srgbClr val="FFFFFF"/>
                </a:solidFill>
                <a:latin typeface="Verdana"/>
                <a:cs typeface="Verdana"/>
              </a:rPr>
              <a:t>in</a:t>
            </a:r>
            <a:r>
              <a:rPr sz="2200" spc="-195" dirty="0">
                <a:solidFill>
                  <a:srgbClr val="FFFFFF"/>
                </a:solidFill>
                <a:latin typeface="Verdana"/>
                <a:cs typeface="Verdana"/>
              </a:rPr>
              <a:t> </a:t>
            </a:r>
            <a:r>
              <a:rPr sz="2200" spc="-145" dirty="0">
                <a:solidFill>
                  <a:srgbClr val="FFFFFF"/>
                </a:solidFill>
                <a:latin typeface="Verdana"/>
                <a:cs typeface="Verdana"/>
              </a:rPr>
              <a:t>layers</a:t>
            </a:r>
            <a:r>
              <a:rPr sz="2200" spc="-190" dirty="0">
                <a:solidFill>
                  <a:srgbClr val="FFFFFF"/>
                </a:solidFill>
                <a:latin typeface="Verdana"/>
                <a:cs typeface="Verdana"/>
              </a:rPr>
              <a:t> </a:t>
            </a:r>
            <a:r>
              <a:rPr sz="2200" spc="-95" dirty="0">
                <a:solidFill>
                  <a:srgbClr val="FFFFFF"/>
                </a:solidFill>
                <a:latin typeface="Verdana"/>
                <a:cs typeface="Verdana"/>
              </a:rPr>
              <a:t>to</a:t>
            </a:r>
            <a:r>
              <a:rPr sz="2200" spc="-190" dirty="0">
                <a:solidFill>
                  <a:srgbClr val="FFFFFF"/>
                </a:solidFill>
                <a:latin typeface="Verdana"/>
                <a:cs typeface="Verdana"/>
              </a:rPr>
              <a:t> </a:t>
            </a:r>
            <a:r>
              <a:rPr sz="2200" spc="-135">
                <a:solidFill>
                  <a:srgbClr val="FFFFFF"/>
                </a:solidFill>
                <a:latin typeface="Verdana"/>
                <a:cs typeface="Verdana"/>
              </a:rPr>
              <a:t>process</a:t>
            </a:r>
            <a:r>
              <a:rPr sz="2200" spc="-190">
                <a:solidFill>
                  <a:srgbClr val="FFFFFF"/>
                </a:solidFill>
                <a:latin typeface="Verdana"/>
                <a:cs typeface="Verdana"/>
              </a:rPr>
              <a:t> </a:t>
            </a:r>
            <a:r>
              <a:rPr lang="en-US" sz="2200" spc="-190" dirty="0" smtClean="0">
                <a:solidFill>
                  <a:srgbClr val="FFFFFF"/>
                </a:solidFill>
                <a:latin typeface="Verdana"/>
                <a:cs typeface="Verdana"/>
              </a:rPr>
              <a:t>      </a:t>
            </a:r>
            <a:r>
              <a:rPr sz="2200" spc="-150" smtClean="0">
                <a:solidFill>
                  <a:srgbClr val="FFFFFF"/>
                </a:solidFill>
                <a:latin typeface="Verdana"/>
                <a:cs typeface="Verdana"/>
              </a:rPr>
              <a:t>and</a:t>
            </a:r>
            <a:r>
              <a:rPr sz="2200" spc="-190" smtClean="0">
                <a:solidFill>
                  <a:srgbClr val="FFFFFF"/>
                </a:solidFill>
                <a:latin typeface="Verdana"/>
                <a:cs typeface="Verdana"/>
              </a:rPr>
              <a:t> </a:t>
            </a:r>
            <a:r>
              <a:rPr sz="2200" spc="-140" dirty="0">
                <a:solidFill>
                  <a:srgbClr val="FFFFFF"/>
                </a:solidFill>
                <a:latin typeface="Verdana"/>
                <a:cs typeface="Verdana"/>
              </a:rPr>
              <a:t>learn </a:t>
            </a:r>
            <a:r>
              <a:rPr sz="2200" spc="-620" dirty="0">
                <a:solidFill>
                  <a:srgbClr val="FFFFFF"/>
                </a:solidFill>
                <a:latin typeface="Verdana"/>
                <a:cs typeface="Verdana"/>
              </a:rPr>
              <a:t> </a:t>
            </a:r>
            <a:r>
              <a:rPr sz="2200" spc="-140" dirty="0">
                <a:solidFill>
                  <a:srgbClr val="FFFFFF"/>
                </a:solidFill>
                <a:latin typeface="Verdana"/>
                <a:cs typeface="Verdana"/>
              </a:rPr>
              <a:t>from</a:t>
            </a:r>
            <a:r>
              <a:rPr sz="2200" spc="-204" dirty="0">
                <a:solidFill>
                  <a:srgbClr val="FFFFFF"/>
                </a:solidFill>
                <a:latin typeface="Verdana"/>
                <a:cs typeface="Verdana"/>
              </a:rPr>
              <a:t> </a:t>
            </a:r>
            <a:r>
              <a:rPr sz="2200" spc="-120" dirty="0">
                <a:solidFill>
                  <a:srgbClr val="FFFFFF"/>
                </a:solidFill>
                <a:latin typeface="Verdana"/>
                <a:cs typeface="Verdana"/>
              </a:rPr>
              <a:t>input</a:t>
            </a:r>
            <a:r>
              <a:rPr sz="2200" spc="-200" dirty="0">
                <a:solidFill>
                  <a:srgbClr val="FFFFFF"/>
                </a:solidFill>
                <a:latin typeface="Verdana"/>
                <a:cs typeface="Verdana"/>
              </a:rPr>
              <a:t> </a:t>
            </a:r>
            <a:r>
              <a:rPr sz="2200" spc="-145" dirty="0">
                <a:solidFill>
                  <a:srgbClr val="FFFFFF"/>
                </a:solidFill>
                <a:latin typeface="Verdana"/>
                <a:cs typeface="Verdana"/>
              </a:rPr>
              <a:t>data.</a:t>
            </a:r>
            <a:endParaRPr sz="2200">
              <a:latin typeface="Verdana"/>
              <a:cs typeface="Verdana"/>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0731" y="1627074"/>
            <a:ext cx="6409011" cy="897227"/>
          </a:xfrm>
          <a:prstGeom prst="rect">
            <a:avLst/>
          </a:prstGeom>
        </p:spPr>
      </p:pic>
      <p:sp>
        <p:nvSpPr>
          <p:cNvPr id="3" name="object 3"/>
          <p:cNvSpPr txBox="1">
            <a:spLocks noGrp="1"/>
          </p:cNvSpPr>
          <p:nvPr>
            <p:ph type="title"/>
          </p:nvPr>
        </p:nvSpPr>
        <p:spPr>
          <a:xfrm>
            <a:off x="304800" y="398494"/>
            <a:ext cx="11277600" cy="628377"/>
          </a:xfrm>
          <a:prstGeom prst="rect">
            <a:avLst/>
          </a:prstGeom>
        </p:spPr>
        <p:txBody>
          <a:bodyPr vert="horz" wrap="square" lIns="0" tIns="12700" rIns="0" bIns="0" rtlCol="0">
            <a:spAutoFit/>
          </a:bodyPr>
          <a:lstStyle/>
          <a:p>
            <a:pPr marL="12700" algn="ctr">
              <a:lnSpc>
                <a:spcPct val="100000"/>
              </a:lnSpc>
              <a:spcBef>
                <a:spcPts val="100"/>
              </a:spcBef>
            </a:pPr>
            <a:r>
              <a:rPr lang="en-US" sz="4000" kern="1200" spc="5" dirty="0" smtClean="0">
                <a:solidFill>
                  <a:srgbClr val="FFFFFF"/>
                </a:solidFill>
                <a:latin typeface="Georgia"/>
                <a:ea typeface="+mn-ea"/>
                <a:cs typeface="Georgia"/>
              </a:rPr>
              <a:t>Machine Learning Algorithms</a:t>
            </a:r>
            <a:endParaRPr lang="en-US" sz="4000" kern="1200" spc="5" dirty="0">
              <a:solidFill>
                <a:srgbClr val="FFFFFF"/>
              </a:solidFill>
              <a:latin typeface="Georgia"/>
              <a:ea typeface="+mn-ea"/>
              <a:cs typeface="Georgia"/>
            </a:endParaRPr>
          </a:p>
        </p:txBody>
      </p:sp>
      <p:sp>
        <p:nvSpPr>
          <p:cNvPr id="4" name="object 4"/>
          <p:cNvSpPr txBox="1"/>
          <p:nvPr/>
        </p:nvSpPr>
        <p:spPr>
          <a:xfrm>
            <a:off x="568825" y="1843144"/>
            <a:ext cx="5965190" cy="414655"/>
          </a:xfrm>
          <a:prstGeom prst="rect">
            <a:avLst/>
          </a:prstGeom>
        </p:spPr>
        <p:txBody>
          <a:bodyPr vert="horz" wrap="square" lIns="0" tIns="12700" rIns="0" bIns="0" rtlCol="0">
            <a:spAutoFit/>
          </a:bodyPr>
          <a:lstStyle/>
          <a:p>
            <a:pPr marL="12700">
              <a:lnSpc>
                <a:spcPct val="100000"/>
              </a:lnSpc>
              <a:spcBef>
                <a:spcPts val="100"/>
              </a:spcBef>
            </a:pPr>
            <a:r>
              <a:rPr sz="2550" b="1" spc="-5" dirty="0">
                <a:latin typeface="Tahoma"/>
                <a:cs typeface="Tahoma"/>
              </a:rPr>
              <a:t>Convolutional</a:t>
            </a:r>
            <a:r>
              <a:rPr sz="2550" b="1" spc="-145" dirty="0">
                <a:latin typeface="Tahoma"/>
                <a:cs typeface="Tahoma"/>
              </a:rPr>
              <a:t> </a:t>
            </a:r>
            <a:r>
              <a:rPr sz="2550" b="1" spc="-35" dirty="0">
                <a:latin typeface="Tahoma"/>
                <a:cs typeface="Tahoma"/>
              </a:rPr>
              <a:t>neural</a:t>
            </a:r>
            <a:r>
              <a:rPr sz="2550" b="1" spc="-140" dirty="0">
                <a:latin typeface="Tahoma"/>
                <a:cs typeface="Tahoma"/>
              </a:rPr>
              <a:t> </a:t>
            </a:r>
            <a:r>
              <a:rPr sz="2550" b="1" spc="-70" dirty="0">
                <a:latin typeface="Tahoma"/>
                <a:cs typeface="Tahoma"/>
              </a:rPr>
              <a:t>networks</a:t>
            </a:r>
            <a:r>
              <a:rPr sz="2550" b="1" spc="-140" dirty="0">
                <a:latin typeface="Tahoma"/>
                <a:cs typeface="Tahoma"/>
              </a:rPr>
              <a:t> </a:t>
            </a:r>
            <a:r>
              <a:rPr sz="2550" b="1" spc="-95" dirty="0">
                <a:latin typeface="Tahoma"/>
                <a:cs typeface="Tahoma"/>
              </a:rPr>
              <a:t>(cnns)</a:t>
            </a:r>
            <a:endParaRPr sz="2550">
              <a:latin typeface="Tahoma"/>
              <a:cs typeface="Tahoma"/>
            </a:endParaRPr>
          </a:p>
        </p:txBody>
      </p:sp>
      <p:pic>
        <p:nvPicPr>
          <p:cNvPr id="5" name="object 5"/>
          <p:cNvPicPr/>
          <p:nvPr/>
        </p:nvPicPr>
        <p:blipFill>
          <a:blip r:embed="rId3" cstate="print"/>
          <a:stretch>
            <a:fillRect/>
          </a:stretch>
        </p:blipFill>
        <p:spPr>
          <a:xfrm>
            <a:off x="190499" y="2932318"/>
            <a:ext cx="85725" cy="85724"/>
          </a:xfrm>
          <a:prstGeom prst="rect">
            <a:avLst/>
          </a:prstGeom>
        </p:spPr>
      </p:pic>
      <p:pic>
        <p:nvPicPr>
          <p:cNvPr id="6" name="object 6"/>
          <p:cNvPicPr/>
          <p:nvPr/>
        </p:nvPicPr>
        <p:blipFill>
          <a:blip r:embed="rId3" cstate="print"/>
          <a:stretch>
            <a:fillRect/>
          </a:stretch>
        </p:blipFill>
        <p:spPr>
          <a:xfrm>
            <a:off x="190499" y="3989593"/>
            <a:ext cx="85725" cy="85724"/>
          </a:xfrm>
          <a:prstGeom prst="rect">
            <a:avLst/>
          </a:prstGeom>
        </p:spPr>
      </p:pic>
      <p:pic>
        <p:nvPicPr>
          <p:cNvPr id="7" name="object 7"/>
          <p:cNvPicPr/>
          <p:nvPr/>
        </p:nvPicPr>
        <p:blipFill>
          <a:blip r:embed="rId3" cstate="print"/>
          <a:stretch>
            <a:fillRect/>
          </a:stretch>
        </p:blipFill>
        <p:spPr>
          <a:xfrm>
            <a:off x="190499" y="5046868"/>
            <a:ext cx="85725" cy="85724"/>
          </a:xfrm>
          <a:prstGeom prst="rect">
            <a:avLst/>
          </a:prstGeom>
        </p:spPr>
      </p:pic>
      <p:sp>
        <p:nvSpPr>
          <p:cNvPr id="8" name="object 8"/>
          <p:cNvSpPr txBox="1"/>
          <p:nvPr/>
        </p:nvSpPr>
        <p:spPr>
          <a:xfrm>
            <a:off x="415925" y="2741444"/>
            <a:ext cx="11170920" cy="3478837"/>
          </a:xfrm>
          <a:prstGeom prst="rect">
            <a:avLst/>
          </a:prstGeom>
        </p:spPr>
        <p:txBody>
          <a:bodyPr vert="horz" wrap="square" lIns="0" tIns="11430" rIns="0" bIns="0" rtlCol="0">
            <a:spAutoFit/>
          </a:bodyPr>
          <a:lstStyle/>
          <a:p>
            <a:pPr marL="12700" marR="77470" indent="59055" algn="just">
              <a:lnSpc>
                <a:spcPct val="118600"/>
              </a:lnSpc>
              <a:spcBef>
                <a:spcPts val="90"/>
              </a:spcBef>
            </a:pPr>
            <a:r>
              <a:rPr sz="2200" spc="15" dirty="0">
                <a:solidFill>
                  <a:srgbClr val="FFFFFF"/>
                </a:solidFill>
                <a:latin typeface="Tahoma"/>
                <a:cs typeface="Tahoma"/>
              </a:rPr>
              <a:t>Cnns</a:t>
            </a:r>
            <a:r>
              <a:rPr sz="2200" spc="-100" dirty="0">
                <a:solidFill>
                  <a:srgbClr val="FFFFFF"/>
                </a:solidFill>
                <a:latin typeface="Tahoma"/>
                <a:cs typeface="Tahoma"/>
              </a:rPr>
              <a:t> </a:t>
            </a:r>
            <a:r>
              <a:rPr sz="2200" spc="-20" dirty="0">
                <a:solidFill>
                  <a:srgbClr val="FFFFFF"/>
                </a:solidFill>
                <a:latin typeface="Tahoma"/>
                <a:cs typeface="Tahoma"/>
              </a:rPr>
              <a:t>are</a:t>
            </a:r>
            <a:r>
              <a:rPr sz="2200" spc="-100" dirty="0">
                <a:solidFill>
                  <a:srgbClr val="FFFFFF"/>
                </a:solidFill>
                <a:latin typeface="Tahoma"/>
                <a:cs typeface="Tahoma"/>
              </a:rPr>
              <a:t> </a:t>
            </a:r>
            <a:r>
              <a:rPr sz="2200" spc="-40" dirty="0">
                <a:solidFill>
                  <a:srgbClr val="FFFFFF"/>
                </a:solidFill>
                <a:latin typeface="Tahoma"/>
                <a:cs typeface="Tahoma"/>
              </a:rPr>
              <a:t>a</a:t>
            </a:r>
            <a:r>
              <a:rPr sz="2200" spc="-100" dirty="0">
                <a:solidFill>
                  <a:srgbClr val="FFFFFF"/>
                </a:solidFill>
                <a:latin typeface="Tahoma"/>
                <a:cs typeface="Tahoma"/>
              </a:rPr>
              <a:t> </a:t>
            </a:r>
            <a:r>
              <a:rPr sz="2200" spc="20" dirty="0">
                <a:solidFill>
                  <a:srgbClr val="FFFFFF"/>
                </a:solidFill>
                <a:latin typeface="Tahoma"/>
                <a:cs typeface="Tahoma"/>
              </a:rPr>
              <a:t>type</a:t>
            </a:r>
            <a:r>
              <a:rPr sz="2200" spc="-95" dirty="0">
                <a:solidFill>
                  <a:srgbClr val="FFFFFF"/>
                </a:solidFill>
                <a:latin typeface="Tahoma"/>
                <a:cs typeface="Tahoma"/>
              </a:rPr>
              <a:t> </a:t>
            </a:r>
            <a:r>
              <a:rPr sz="2200" spc="30" dirty="0">
                <a:solidFill>
                  <a:srgbClr val="FFFFFF"/>
                </a:solidFill>
                <a:latin typeface="Tahoma"/>
                <a:cs typeface="Tahoma"/>
              </a:rPr>
              <a:t>of</a:t>
            </a:r>
            <a:r>
              <a:rPr sz="2200" spc="-100" dirty="0">
                <a:solidFill>
                  <a:srgbClr val="FFFFFF"/>
                </a:solidFill>
                <a:latin typeface="Tahoma"/>
                <a:cs typeface="Tahoma"/>
              </a:rPr>
              <a:t> </a:t>
            </a:r>
            <a:r>
              <a:rPr sz="2200" spc="25" dirty="0">
                <a:solidFill>
                  <a:srgbClr val="FFFFFF"/>
                </a:solidFill>
                <a:latin typeface="Tahoma"/>
                <a:cs typeface="Tahoma"/>
              </a:rPr>
              <a:t>deep</a:t>
            </a:r>
            <a:r>
              <a:rPr sz="2200" spc="-100" dirty="0">
                <a:solidFill>
                  <a:srgbClr val="FFFFFF"/>
                </a:solidFill>
                <a:latin typeface="Tahoma"/>
                <a:cs typeface="Tahoma"/>
              </a:rPr>
              <a:t> </a:t>
            </a:r>
            <a:r>
              <a:rPr sz="2200" spc="-20" dirty="0">
                <a:solidFill>
                  <a:srgbClr val="FFFFFF"/>
                </a:solidFill>
                <a:latin typeface="Tahoma"/>
                <a:cs typeface="Tahoma"/>
              </a:rPr>
              <a:t>learning</a:t>
            </a:r>
            <a:r>
              <a:rPr sz="2200" spc="-100" dirty="0">
                <a:solidFill>
                  <a:srgbClr val="FFFFFF"/>
                </a:solidFill>
                <a:latin typeface="Tahoma"/>
                <a:cs typeface="Tahoma"/>
              </a:rPr>
              <a:t> </a:t>
            </a:r>
            <a:r>
              <a:rPr sz="2200" spc="15" dirty="0">
                <a:solidFill>
                  <a:srgbClr val="FFFFFF"/>
                </a:solidFill>
                <a:latin typeface="Tahoma"/>
                <a:cs typeface="Tahoma"/>
              </a:rPr>
              <a:t>model</a:t>
            </a:r>
            <a:r>
              <a:rPr sz="2200" spc="-95" dirty="0">
                <a:solidFill>
                  <a:srgbClr val="FFFFFF"/>
                </a:solidFill>
                <a:latin typeface="Tahoma"/>
                <a:cs typeface="Tahoma"/>
              </a:rPr>
              <a:t> </a:t>
            </a:r>
            <a:r>
              <a:rPr sz="2200" spc="-10" dirty="0">
                <a:solidFill>
                  <a:srgbClr val="FFFFFF"/>
                </a:solidFill>
                <a:latin typeface="Tahoma"/>
                <a:cs typeface="Tahoma"/>
              </a:rPr>
              <a:t>designed</a:t>
            </a:r>
            <a:r>
              <a:rPr sz="2200" spc="-100" dirty="0">
                <a:solidFill>
                  <a:srgbClr val="FFFFFF"/>
                </a:solidFill>
                <a:latin typeface="Tahoma"/>
                <a:cs typeface="Tahoma"/>
              </a:rPr>
              <a:t> </a:t>
            </a:r>
            <a:r>
              <a:rPr sz="2200" spc="15" dirty="0">
                <a:solidFill>
                  <a:srgbClr val="FFFFFF"/>
                </a:solidFill>
                <a:latin typeface="Tahoma"/>
                <a:cs typeface="Tahoma"/>
              </a:rPr>
              <a:t>specifically</a:t>
            </a:r>
            <a:r>
              <a:rPr sz="2200" spc="-100" dirty="0">
                <a:solidFill>
                  <a:srgbClr val="FFFFFF"/>
                </a:solidFill>
                <a:latin typeface="Tahoma"/>
                <a:cs typeface="Tahoma"/>
              </a:rPr>
              <a:t> </a:t>
            </a:r>
            <a:r>
              <a:rPr sz="2200" spc="15" dirty="0">
                <a:solidFill>
                  <a:srgbClr val="FFFFFF"/>
                </a:solidFill>
                <a:latin typeface="Tahoma"/>
                <a:cs typeface="Tahoma"/>
              </a:rPr>
              <a:t>for</a:t>
            </a:r>
            <a:r>
              <a:rPr sz="2200" spc="-95" dirty="0">
                <a:solidFill>
                  <a:srgbClr val="FFFFFF"/>
                </a:solidFill>
                <a:latin typeface="Tahoma"/>
                <a:cs typeface="Tahoma"/>
              </a:rPr>
              <a:t> </a:t>
            </a:r>
            <a:r>
              <a:rPr sz="2200" spc="-5" dirty="0">
                <a:solidFill>
                  <a:srgbClr val="FFFFFF"/>
                </a:solidFill>
                <a:latin typeface="Tahoma"/>
                <a:cs typeface="Tahoma"/>
              </a:rPr>
              <a:t>processing</a:t>
            </a:r>
            <a:r>
              <a:rPr sz="2200" spc="-100" dirty="0">
                <a:solidFill>
                  <a:srgbClr val="FFFFFF"/>
                </a:solidFill>
                <a:latin typeface="Tahoma"/>
                <a:cs typeface="Tahoma"/>
              </a:rPr>
              <a:t> </a:t>
            </a:r>
            <a:r>
              <a:rPr sz="2200" dirty="0">
                <a:solidFill>
                  <a:srgbClr val="FFFFFF"/>
                </a:solidFill>
                <a:latin typeface="Tahoma"/>
                <a:cs typeface="Tahoma"/>
              </a:rPr>
              <a:t>and</a:t>
            </a:r>
            <a:r>
              <a:rPr sz="2200" spc="-100" dirty="0">
                <a:solidFill>
                  <a:srgbClr val="FFFFFF"/>
                </a:solidFill>
                <a:latin typeface="Tahoma"/>
                <a:cs typeface="Tahoma"/>
              </a:rPr>
              <a:t> </a:t>
            </a:r>
            <a:r>
              <a:rPr sz="2200" spc="-30" dirty="0">
                <a:solidFill>
                  <a:srgbClr val="FFFFFF"/>
                </a:solidFill>
                <a:latin typeface="Tahoma"/>
                <a:cs typeface="Tahoma"/>
              </a:rPr>
              <a:t>analyzing </a:t>
            </a:r>
            <a:r>
              <a:rPr sz="2200" spc="-560" dirty="0">
                <a:solidFill>
                  <a:srgbClr val="FFFFFF"/>
                </a:solidFill>
                <a:latin typeface="Tahoma"/>
                <a:cs typeface="Tahoma"/>
              </a:rPr>
              <a:t> </a:t>
            </a:r>
            <a:r>
              <a:rPr sz="2200" spc="-10" dirty="0">
                <a:solidFill>
                  <a:srgbClr val="FFFFFF"/>
                </a:solidFill>
                <a:latin typeface="Tahoma"/>
                <a:cs typeface="Tahoma"/>
              </a:rPr>
              <a:t>visual</a:t>
            </a:r>
            <a:r>
              <a:rPr sz="2200" spc="-110" dirty="0">
                <a:solidFill>
                  <a:srgbClr val="FFFFFF"/>
                </a:solidFill>
                <a:latin typeface="Tahoma"/>
                <a:cs typeface="Tahoma"/>
              </a:rPr>
              <a:t> </a:t>
            </a:r>
            <a:r>
              <a:rPr sz="2200" spc="-20" dirty="0">
                <a:solidFill>
                  <a:srgbClr val="FFFFFF"/>
                </a:solidFill>
                <a:latin typeface="Tahoma"/>
                <a:cs typeface="Tahoma"/>
              </a:rPr>
              <a:t>data,</a:t>
            </a:r>
            <a:r>
              <a:rPr sz="2200" spc="-105" dirty="0">
                <a:solidFill>
                  <a:srgbClr val="FFFFFF"/>
                </a:solidFill>
                <a:latin typeface="Tahoma"/>
                <a:cs typeface="Tahoma"/>
              </a:rPr>
              <a:t> </a:t>
            </a:r>
            <a:r>
              <a:rPr sz="2200" spc="5" dirty="0">
                <a:solidFill>
                  <a:srgbClr val="FFFFFF"/>
                </a:solidFill>
                <a:latin typeface="Tahoma"/>
                <a:cs typeface="Tahoma"/>
              </a:rPr>
              <a:t>such</a:t>
            </a:r>
            <a:r>
              <a:rPr sz="2200" spc="-105" dirty="0">
                <a:solidFill>
                  <a:srgbClr val="FFFFFF"/>
                </a:solidFill>
                <a:latin typeface="Tahoma"/>
                <a:cs typeface="Tahoma"/>
              </a:rPr>
              <a:t> </a:t>
            </a:r>
            <a:r>
              <a:rPr sz="2200" spc="-35" dirty="0">
                <a:solidFill>
                  <a:srgbClr val="FFFFFF"/>
                </a:solidFill>
                <a:latin typeface="Tahoma"/>
                <a:cs typeface="Tahoma"/>
              </a:rPr>
              <a:t>as</a:t>
            </a:r>
            <a:r>
              <a:rPr sz="2200" spc="-105" dirty="0">
                <a:solidFill>
                  <a:srgbClr val="FFFFFF"/>
                </a:solidFill>
                <a:latin typeface="Tahoma"/>
                <a:cs typeface="Tahoma"/>
              </a:rPr>
              <a:t> </a:t>
            </a:r>
            <a:r>
              <a:rPr sz="2200" spc="-40" dirty="0">
                <a:solidFill>
                  <a:srgbClr val="FFFFFF"/>
                </a:solidFill>
                <a:latin typeface="Tahoma"/>
                <a:cs typeface="Tahoma"/>
              </a:rPr>
              <a:t>images.</a:t>
            </a:r>
            <a:endParaRPr sz="2200">
              <a:latin typeface="Tahoma"/>
              <a:cs typeface="Tahoma"/>
            </a:endParaRPr>
          </a:p>
          <a:p>
            <a:pPr>
              <a:lnSpc>
                <a:spcPct val="100000"/>
              </a:lnSpc>
            </a:pPr>
            <a:endParaRPr sz="2200">
              <a:latin typeface="Tahoma"/>
              <a:cs typeface="Tahoma"/>
            </a:endParaRPr>
          </a:p>
          <a:p>
            <a:pPr marL="12700" marR="247650" algn="just">
              <a:lnSpc>
                <a:spcPct val="118600"/>
              </a:lnSpc>
            </a:pPr>
            <a:r>
              <a:rPr sz="2200" spc="15" dirty="0">
                <a:solidFill>
                  <a:srgbClr val="FFFFFF"/>
                </a:solidFill>
                <a:latin typeface="Tahoma"/>
                <a:cs typeface="Tahoma"/>
              </a:rPr>
              <a:t>Convolutional</a:t>
            </a:r>
            <a:r>
              <a:rPr sz="2200" spc="-105" dirty="0">
                <a:solidFill>
                  <a:srgbClr val="FFFFFF"/>
                </a:solidFill>
                <a:latin typeface="Tahoma"/>
                <a:cs typeface="Tahoma"/>
              </a:rPr>
              <a:t> </a:t>
            </a:r>
            <a:r>
              <a:rPr sz="2200" spc="-10" dirty="0">
                <a:solidFill>
                  <a:srgbClr val="FFFFFF"/>
                </a:solidFill>
                <a:latin typeface="Tahoma"/>
                <a:cs typeface="Tahoma"/>
              </a:rPr>
              <a:t>neural</a:t>
            </a:r>
            <a:r>
              <a:rPr sz="2200" spc="-100" dirty="0">
                <a:solidFill>
                  <a:srgbClr val="FFFFFF"/>
                </a:solidFill>
                <a:latin typeface="Tahoma"/>
                <a:cs typeface="Tahoma"/>
              </a:rPr>
              <a:t> </a:t>
            </a:r>
            <a:r>
              <a:rPr sz="2200" spc="-35" dirty="0">
                <a:solidFill>
                  <a:srgbClr val="FFFFFF"/>
                </a:solidFill>
                <a:latin typeface="Tahoma"/>
                <a:cs typeface="Tahoma"/>
              </a:rPr>
              <a:t>network</a:t>
            </a:r>
            <a:r>
              <a:rPr sz="2200" spc="-105" dirty="0">
                <a:solidFill>
                  <a:srgbClr val="FFFFFF"/>
                </a:solidFill>
                <a:latin typeface="Tahoma"/>
                <a:cs typeface="Tahoma"/>
              </a:rPr>
              <a:t> </a:t>
            </a:r>
            <a:r>
              <a:rPr sz="2200" spc="-20" dirty="0">
                <a:solidFill>
                  <a:srgbClr val="FFFFFF"/>
                </a:solidFill>
                <a:latin typeface="Tahoma"/>
                <a:cs typeface="Tahoma"/>
              </a:rPr>
              <a:t>is</a:t>
            </a:r>
            <a:r>
              <a:rPr sz="2200" spc="-100" dirty="0">
                <a:solidFill>
                  <a:srgbClr val="FFFFFF"/>
                </a:solidFill>
                <a:latin typeface="Tahoma"/>
                <a:cs typeface="Tahoma"/>
              </a:rPr>
              <a:t> </a:t>
            </a:r>
            <a:r>
              <a:rPr sz="2200" spc="-40" dirty="0">
                <a:solidFill>
                  <a:srgbClr val="FFFFFF"/>
                </a:solidFill>
                <a:latin typeface="Tahoma"/>
                <a:cs typeface="Tahoma"/>
              </a:rPr>
              <a:t>a</a:t>
            </a:r>
            <a:r>
              <a:rPr sz="2200" spc="-105" dirty="0">
                <a:solidFill>
                  <a:srgbClr val="FFFFFF"/>
                </a:solidFill>
                <a:latin typeface="Tahoma"/>
                <a:cs typeface="Tahoma"/>
              </a:rPr>
              <a:t> </a:t>
            </a:r>
            <a:r>
              <a:rPr sz="2200" spc="20" dirty="0">
                <a:solidFill>
                  <a:srgbClr val="FFFFFF"/>
                </a:solidFill>
                <a:latin typeface="Tahoma"/>
                <a:cs typeface="Tahoma"/>
              </a:rPr>
              <a:t>specific</a:t>
            </a:r>
            <a:r>
              <a:rPr sz="2200" spc="-100" dirty="0">
                <a:solidFill>
                  <a:srgbClr val="FFFFFF"/>
                </a:solidFill>
                <a:latin typeface="Tahoma"/>
                <a:cs typeface="Tahoma"/>
              </a:rPr>
              <a:t> </a:t>
            </a:r>
            <a:r>
              <a:rPr sz="2200" spc="-20" dirty="0">
                <a:solidFill>
                  <a:srgbClr val="FFFFFF"/>
                </a:solidFill>
                <a:latin typeface="Tahoma"/>
                <a:cs typeface="Tahoma"/>
              </a:rPr>
              <a:t>kind</a:t>
            </a:r>
            <a:r>
              <a:rPr sz="2200" spc="-100" dirty="0">
                <a:solidFill>
                  <a:srgbClr val="FFFFFF"/>
                </a:solidFill>
                <a:latin typeface="Tahoma"/>
                <a:cs typeface="Tahoma"/>
              </a:rPr>
              <a:t> </a:t>
            </a:r>
            <a:r>
              <a:rPr sz="2200" spc="30" dirty="0">
                <a:solidFill>
                  <a:srgbClr val="FFFFFF"/>
                </a:solidFill>
                <a:latin typeface="Tahoma"/>
                <a:cs typeface="Tahoma"/>
              </a:rPr>
              <a:t>of</a:t>
            </a:r>
            <a:r>
              <a:rPr sz="2200" spc="-105" dirty="0">
                <a:solidFill>
                  <a:srgbClr val="FFFFFF"/>
                </a:solidFill>
                <a:latin typeface="Tahoma"/>
                <a:cs typeface="Tahoma"/>
              </a:rPr>
              <a:t> </a:t>
            </a:r>
            <a:r>
              <a:rPr sz="2200" spc="-10" dirty="0">
                <a:solidFill>
                  <a:srgbClr val="FFFFFF"/>
                </a:solidFill>
                <a:latin typeface="Tahoma"/>
                <a:cs typeface="Tahoma"/>
              </a:rPr>
              <a:t>neural</a:t>
            </a:r>
            <a:r>
              <a:rPr sz="2200" spc="-100" dirty="0">
                <a:solidFill>
                  <a:srgbClr val="FFFFFF"/>
                </a:solidFill>
                <a:latin typeface="Tahoma"/>
                <a:cs typeface="Tahoma"/>
              </a:rPr>
              <a:t> </a:t>
            </a:r>
            <a:r>
              <a:rPr sz="2200" spc="-35" dirty="0">
                <a:solidFill>
                  <a:srgbClr val="FFFFFF"/>
                </a:solidFill>
                <a:latin typeface="Tahoma"/>
                <a:cs typeface="Tahoma"/>
              </a:rPr>
              <a:t>network</a:t>
            </a:r>
            <a:r>
              <a:rPr sz="2200" spc="-105" dirty="0">
                <a:solidFill>
                  <a:srgbClr val="FFFFFF"/>
                </a:solidFill>
                <a:latin typeface="Tahoma"/>
                <a:cs typeface="Tahoma"/>
              </a:rPr>
              <a:t> </a:t>
            </a:r>
            <a:r>
              <a:rPr sz="2200" spc="-45" dirty="0">
                <a:solidFill>
                  <a:srgbClr val="FFFFFF"/>
                </a:solidFill>
                <a:latin typeface="Tahoma"/>
                <a:cs typeface="Tahoma"/>
              </a:rPr>
              <a:t>with</a:t>
            </a:r>
            <a:r>
              <a:rPr sz="2200" spc="-100" dirty="0">
                <a:solidFill>
                  <a:srgbClr val="FFFFFF"/>
                </a:solidFill>
                <a:latin typeface="Tahoma"/>
                <a:cs typeface="Tahoma"/>
              </a:rPr>
              <a:t> </a:t>
            </a:r>
            <a:r>
              <a:rPr sz="2200" spc="10" dirty="0">
                <a:solidFill>
                  <a:srgbClr val="FFFFFF"/>
                </a:solidFill>
                <a:latin typeface="Tahoma"/>
                <a:cs typeface="Tahoma"/>
              </a:rPr>
              <a:t>multiple</a:t>
            </a:r>
            <a:r>
              <a:rPr sz="2200" spc="265" dirty="0">
                <a:solidFill>
                  <a:srgbClr val="FFFFFF"/>
                </a:solidFill>
                <a:latin typeface="Tahoma"/>
                <a:cs typeface="Tahoma"/>
              </a:rPr>
              <a:t> </a:t>
            </a:r>
            <a:r>
              <a:rPr sz="2200" spc="-15" dirty="0">
                <a:solidFill>
                  <a:srgbClr val="FFFFFF"/>
                </a:solidFill>
                <a:latin typeface="Tahoma"/>
                <a:cs typeface="Tahoma"/>
              </a:rPr>
              <a:t>layers.</a:t>
            </a:r>
            <a:r>
              <a:rPr sz="2200" spc="-105" dirty="0">
                <a:solidFill>
                  <a:srgbClr val="FFFFFF"/>
                </a:solidFill>
                <a:latin typeface="Tahoma"/>
                <a:cs typeface="Tahoma"/>
              </a:rPr>
              <a:t> </a:t>
            </a:r>
            <a:r>
              <a:rPr sz="2200" dirty="0">
                <a:solidFill>
                  <a:srgbClr val="FFFFFF"/>
                </a:solidFill>
                <a:latin typeface="Tahoma"/>
                <a:cs typeface="Tahoma"/>
              </a:rPr>
              <a:t>it </a:t>
            </a:r>
            <a:r>
              <a:rPr sz="2200" spc="-560" dirty="0">
                <a:solidFill>
                  <a:srgbClr val="FFFFFF"/>
                </a:solidFill>
                <a:latin typeface="Tahoma"/>
                <a:cs typeface="Tahoma"/>
              </a:rPr>
              <a:t> </a:t>
            </a:r>
            <a:r>
              <a:rPr sz="2200" spc="10" dirty="0">
                <a:solidFill>
                  <a:srgbClr val="FFFFFF"/>
                </a:solidFill>
                <a:latin typeface="Tahoma"/>
                <a:cs typeface="Tahoma"/>
              </a:rPr>
              <a:t>processes</a:t>
            </a:r>
            <a:r>
              <a:rPr sz="2200" spc="-105" dirty="0">
                <a:solidFill>
                  <a:srgbClr val="FFFFFF"/>
                </a:solidFill>
                <a:latin typeface="Tahoma"/>
                <a:cs typeface="Tahoma"/>
              </a:rPr>
              <a:t> </a:t>
            </a:r>
            <a:r>
              <a:rPr sz="2200" spc="-5" dirty="0">
                <a:solidFill>
                  <a:srgbClr val="FFFFFF"/>
                </a:solidFill>
                <a:latin typeface="Tahoma"/>
                <a:cs typeface="Tahoma"/>
              </a:rPr>
              <a:t>data</a:t>
            </a:r>
            <a:r>
              <a:rPr sz="2200" spc="-100" dirty="0">
                <a:solidFill>
                  <a:srgbClr val="FFFFFF"/>
                </a:solidFill>
                <a:latin typeface="Tahoma"/>
                <a:cs typeface="Tahoma"/>
              </a:rPr>
              <a:t> </a:t>
            </a:r>
            <a:r>
              <a:rPr sz="2200" spc="-5" dirty="0">
                <a:solidFill>
                  <a:srgbClr val="FFFFFF"/>
                </a:solidFill>
                <a:latin typeface="Tahoma"/>
                <a:cs typeface="Tahoma"/>
              </a:rPr>
              <a:t>that</a:t>
            </a:r>
            <a:r>
              <a:rPr sz="2200" spc="-100" dirty="0">
                <a:solidFill>
                  <a:srgbClr val="FFFFFF"/>
                </a:solidFill>
                <a:latin typeface="Tahoma"/>
                <a:cs typeface="Tahoma"/>
              </a:rPr>
              <a:t> </a:t>
            </a:r>
            <a:r>
              <a:rPr sz="2200" spc="-25" dirty="0">
                <a:solidFill>
                  <a:srgbClr val="FFFFFF"/>
                </a:solidFill>
                <a:latin typeface="Tahoma"/>
                <a:cs typeface="Tahoma"/>
              </a:rPr>
              <a:t>has</a:t>
            </a:r>
            <a:r>
              <a:rPr sz="2200" spc="-105" dirty="0">
                <a:solidFill>
                  <a:srgbClr val="FFFFFF"/>
                </a:solidFill>
                <a:latin typeface="Tahoma"/>
                <a:cs typeface="Tahoma"/>
              </a:rPr>
              <a:t> </a:t>
            </a:r>
            <a:r>
              <a:rPr sz="2200" spc="-40" dirty="0">
                <a:solidFill>
                  <a:srgbClr val="FFFFFF"/>
                </a:solidFill>
                <a:latin typeface="Tahoma"/>
                <a:cs typeface="Tahoma"/>
              </a:rPr>
              <a:t>a</a:t>
            </a:r>
            <a:r>
              <a:rPr sz="2200" spc="-100" dirty="0">
                <a:solidFill>
                  <a:srgbClr val="FFFFFF"/>
                </a:solidFill>
                <a:latin typeface="Tahoma"/>
                <a:cs typeface="Tahoma"/>
              </a:rPr>
              <a:t> </a:t>
            </a:r>
            <a:r>
              <a:rPr sz="2200" spc="-30" dirty="0">
                <a:solidFill>
                  <a:srgbClr val="FFFFFF"/>
                </a:solidFill>
                <a:latin typeface="Tahoma"/>
                <a:cs typeface="Tahoma"/>
              </a:rPr>
              <a:t>grid-like</a:t>
            </a:r>
            <a:r>
              <a:rPr sz="2200" spc="-100" dirty="0">
                <a:solidFill>
                  <a:srgbClr val="FFFFFF"/>
                </a:solidFill>
                <a:latin typeface="Tahoma"/>
                <a:cs typeface="Tahoma"/>
              </a:rPr>
              <a:t> </a:t>
            </a:r>
            <a:r>
              <a:rPr sz="2200" spc="-25" dirty="0">
                <a:solidFill>
                  <a:srgbClr val="FFFFFF"/>
                </a:solidFill>
                <a:latin typeface="Tahoma"/>
                <a:cs typeface="Tahoma"/>
              </a:rPr>
              <a:t>arrangement</a:t>
            </a:r>
            <a:r>
              <a:rPr sz="2200" spc="-105" dirty="0">
                <a:solidFill>
                  <a:srgbClr val="FFFFFF"/>
                </a:solidFill>
                <a:latin typeface="Tahoma"/>
                <a:cs typeface="Tahoma"/>
              </a:rPr>
              <a:t> </a:t>
            </a:r>
            <a:r>
              <a:rPr sz="2200" spc="5" dirty="0">
                <a:solidFill>
                  <a:srgbClr val="FFFFFF"/>
                </a:solidFill>
                <a:latin typeface="Tahoma"/>
                <a:cs typeface="Tahoma"/>
              </a:rPr>
              <a:t>then</a:t>
            </a:r>
            <a:r>
              <a:rPr sz="2200" spc="-100" dirty="0">
                <a:solidFill>
                  <a:srgbClr val="FFFFFF"/>
                </a:solidFill>
                <a:latin typeface="Tahoma"/>
                <a:cs typeface="Tahoma"/>
              </a:rPr>
              <a:t> </a:t>
            </a:r>
            <a:r>
              <a:rPr sz="2200" spc="-15" dirty="0">
                <a:solidFill>
                  <a:srgbClr val="FFFFFF"/>
                </a:solidFill>
                <a:latin typeface="Tahoma"/>
                <a:cs typeface="Tahoma"/>
              </a:rPr>
              <a:t>extracts</a:t>
            </a:r>
            <a:r>
              <a:rPr sz="2200" spc="-100" dirty="0">
                <a:solidFill>
                  <a:srgbClr val="FFFFFF"/>
                </a:solidFill>
                <a:latin typeface="Tahoma"/>
                <a:cs typeface="Tahoma"/>
              </a:rPr>
              <a:t> </a:t>
            </a:r>
            <a:r>
              <a:rPr sz="2200" dirty="0">
                <a:solidFill>
                  <a:srgbClr val="FFFFFF"/>
                </a:solidFill>
                <a:latin typeface="Tahoma"/>
                <a:cs typeface="Tahoma"/>
              </a:rPr>
              <a:t>important</a:t>
            </a:r>
            <a:r>
              <a:rPr sz="2200" spc="-105" dirty="0">
                <a:solidFill>
                  <a:srgbClr val="FFFFFF"/>
                </a:solidFill>
                <a:latin typeface="Tahoma"/>
                <a:cs typeface="Tahoma"/>
              </a:rPr>
              <a:t> </a:t>
            </a:r>
            <a:r>
              <a:rPr sz="2200" spc="-15" dirty="0">
                <a:solidFill>
                  <a:srgbClr val="FFFFFF"/>
                </a:solidFill>
                <a:latin typeface="Tahoma"/>
                <a:cs typeface="Tahoma"/>
              </a:rPr>
              <a:t>features.</a:t>
            </a:r>
            <a:endParaRPr sz="2200">
              <a:latin typeface="Tahoma"/>
              <a:cs typeface="Tahoma"/>
            </a:endParaRPr>
          </a:p>
          <a:p>
            <a:pPr>
              <a:lnSpc>
                <a:spcPct val="100000"/>
              </a:lnSpc>
              <a:spcBef>
                <a:spcPts val="60"/>
              </a:spcBef>
            </a:pPr>
            <a:endParaRPr sz="2200">
              <a:latin typeface="Tahoma"/>
              <a:cs typeface="Tahoma"/>
            </a:endParaRPr>
          </a:p>
          <a:p>
            <a:pPr marL="12700" marR="5080" indent="59055" algn="just">
              <a:lnSpc>
                <a:spcPct val="118600"/>
              </a:lnSpc>
            </a:pPr>
            <a:r>
              <a:rPr sz="2200" spc="25" dirty="0">
                <a:solidFill>
                  <a:srgbClr val="FFFFFF"/>
                </a:solidFill>
                <a:latin typeface="Tahoma"/>
                <a:cs typeface="Tahoma"/>
              </a:rPr>
              <a:t>Cnn</a:t>
            </a:r>
            <a:r>
              <a:rPr sz="2200" spc="-100" dirty="0">
                <a:solidFill>
                  <a:srgbClr val="FFFFFF"/>
                </a:solidFill>
                <a:latin typeface="Tahoma"/>
                <a:cs typeface="Tahoma"/>
              </a:rPr>
              <a:t> </a:t>
            </a:r>
            <a:r>
              <a:rPr sz="2200" spc="20" dirty="0">
                <a:solidFill>
                  <a:srgbClr val="FFFFFF"/>
                </a:solidFill>
                <a:latin typeface="Tahoma"/>
                <a:cs typeface="Tahoma"/>
              </a:rPr>
              <a:t>apply</a:t>
            </a:r>
            <a:r>
              <a:rPr sz="2200" spc="-100" dirty="0">
                <a:solidFill>
                  <a:srgbClr val="FFFFFF"/>
                </a:solidFill>
                <a:latin typeface="Tahoma"/>
                <a:cs typeface="Tahoma"/>
              </a:rPr>
              <a:t> </a:t>
            </a:r>
            <a:r>
              <a:rPr sz="2200" spc="5" dirty="0">
                <a:solidFill>
                  <a:srgbClr val="FFFFFF"/>
                </a:solidFill>
                <a:latin typeface="Tahoma"/>
                <a:cs typeface="Tahoma"/>
              </a:rPr>
              <a:t>filters</a:t>
            </a:r>
            <a:r>
              <a:rPr sz="2200" spc="-100" dirty="0">
                <a:solidFill>
                  <a:srgbClr val="FFFFFF"/>
                </a:solidFill>
                <a:latin typeface="Tahoma"/>
                <a:cs typeface="Tahoma"/>
              </a:rPr>
              <a:t> </a:t>
            </a:r>
            <a:r>
              <a:rPr sz="2200" spc="10" dirty="0">
                <a:solidFill>
                  <a:srgbClr val="FFFFFF"/>
                </a:solidFill>
                <a:latin typeface="Tahoma"/>
                <a:cs typeface="Tahoma"/>
              </a:rPr>
              <a:t>or</a:t>
            </a:r>
            <a:r>
              <a:rPr sz="2200" spc="-100" dirty="0">
                <a:solidFill>
                  <a:srgbClr val="FFFFFF"/>
                </a:solidFill>
                <a:latin typeface="Tahoma"/>
                <a:cs typeface="Tahoma"/>
              </a:rPr>
              <a:t> </a:t>
            </a:r>
            <a:r>
              <a:rPr sz="2200" spc="-20" dirty="0">
                <a:solidFill>
                  <a:srgbClr val="FFFFFF"/>
                </a:solidFill>
                <a:latin typeface="Tahoma"/>
                <a:cs typeface="Tahoma"/>
              </a:rPr>
              <a:t>kernels</a:t>
            </a:r>
            <a:r>
              <a:rPr sz="2200" spc="-100" dirty="0">
                <a:solidFill>
                  <a:srgbClr val="FFFFFF"/>
                </a:solidFill>
                <a:latin typeface="Tahoma"/>
                <a:cs typeface="Tahoma"/>
              </a:rPr>
              <a:t> </a:t>
            </a:r>
            <a:r>
              <a:rPr sz="2200" spc="25" dirty="0">
                <a:solidFill>
                  <a:srgbClr val="FFFFFF"/>
                </a:solidFill>
                <a:latin typeface="Tahoma"/>
                <a:cs typeface="Tahoma"/>
              </a:rPr>
              <a:t>to</a:t>
            </a:r>
            <a:r>
              <a:rPr sz="2200" spc="-100" dirty="0">
                <a:solidFill>
                  <a:srgbClr val="FFFFFF"/>
                </a:solidFill>
                <a:latin typeface="Tahoma"/>
                <a:cs typeface="Tahoma"/>
              </a:rPr>
              <a:t> </a:t>
            </a:r>
            <a:r>
              <a:rPr sz="2200" spc="5" dirty="0">
                <a:solidFill>
                  <a:srgbClr val="FFFFFF"/>
                </a:solidFill>
                <a:latin typeface="Tahoma"/>
                <a:cs typeface="Tahoma"/>
              </a:rPr>
              <a:t>input</a:t>
            </a:r>
            <a:r>
              <a:rPr sz="2200" spc="-100" dirty="0">
                <a:solidFill>
                  <a:srgbClr val="FFFFFF"/>
                </a:solidFill>
                <a:latin typeface="Tahoma"/>
                <a:cs typeface="Tahoma"/>
              </a:rPr>
              <a:t> </a:t>
            </a:r>
            <a:r>
              <a:rPr sz="2200" spc="-5" dirty="0">
                <a:solidFill>
                  <a:srgbClr val="FFFFFF"/>
                </a:solidFill>
                <a:latin typeface="Tahoma"/>
                <a:cs typeface="Tahoma"/>
              </a:rPr>
              <a:t>data</a:t>
            </a:r>
            <a:r>
              <a:rPr sz="2200" spc="-100" dirty="0">
                <a:solidFill>
                  <a:srgbClr val="FFFFFF"/>
                </a:solidFill>
                <a:latin typeface="Tahoma"/>
                <a:cs typeface="Tahoma"/>
              </a:rPr>
              <a:t> </a:t>
            </a:r>
            <a:r>
              <a:rPr sz="2200" spc="-5" dirty="0">
                <a:solidFill>
                  <a:srgbClr val="FFFFFF"/>
                </a:solidFill>
                <a:latin typeface="Tahoma"/>
                <a:cs typeface="Tahoma"/>
              </a:rPr>
              <a:t>in</a:t>
            </a:r>
            <a:r>
              <a:rPr sz="2200" spc="-100" dirty="0">
                <a:solidFill>
                  <a:srgbClr val="FFFFFF"/>
                </a:solidFill>
                <a:latin typeface="Tahoma"/>
                <a:cs typeface="Tahoma"/>
              </a:rPr>
              <a:t> </a:t>
            </a:r>
            <a:r>
              <a:rPr sz="2200" spc="10" dirty="0">
                <a:solidFill>
                  <a:srgbClr val="FFFFFF"/>
                </a:solidFill>
                <a:latin typeface="Tahoma"/>
                <a:cs typeface="Tahoma"/>
              </a:rPr>
              <a:t>order</a:t>
            </a:r>
            <a:r>
              <a:rPr sz="2200" spc="-95" dirty="0">
                <a:solidFill>
                  <a:srgbClr val="FFFFFF"/>
                </a:solidFill>
                <a:latin typeface="Tahoma"/>
                <a:cs typeface="Tahoma"/>
              </a:rPr>
              <a:t> </a:t>
            </a:r>
            <a:r>
              <a:rPr sz="2200" spc="25" dirty="0">
                <a:solidFill>
                  <a:srgbClr val="FFFFFF"/>
                </a:solidFill>
                <a:latin typeface="Tahoma"/>
                <a:cs typeface="Tahoma"/>
              </a:rPr>
              <a:t>to</a:t>
            </a:r>
            <a:r>
              <a:rPr sz="2200" spc="-100" dirty="0">
                <a:solidFill>
                  <a:srgbClr val="FFFFFF"/>
                </a:solidFill>
                <a:latin typeface="Tahoma"/>
                <a:cs typeface="Tahoma"/>
              </a:rPr>
              <a:t> </a:t>
            </a:r>
            <a:r>
              <a:rPr sz="2200" spc="25" dirty="0">
                <a:solidFill>
                  <a:srgbClr val="FFFFFF"/>
                </a:solidFill>
                <a:latin typeface="Tahoma"/>
                <a:cs typeface="Tahoma"/>
              </a:rPr>
              <a:t>detect</a:t>
            </a:r>
            <a:r>
              <a:rPr sz="2200" spc="-100" dirty="0">
                <a:solidFill>
                  <a:srgbClr val="FFFFFF"/>
                </a:solidFill>
                <a:latin typeface="Tahoma"/>
                <a:cs typeface="Tahoma"/>
              </a:rPr>
              <a:t> </a:t>
            </a:r>
            <a:r>
              <a:rPr sz="2200" dirty="0">
                <a:solidFill>
                  <a:srgbClr val="FFFFFF"/>
                </a:solidFill>
                <a:latin typeface="Tahoma"/>
                <a:cs typeface="Tahoma"/>
              </a:rPr>
              <a:t>patterns</a:t>
            </a:r>
            <a:r>
              <a:rPr sz="2200" spc="-100" dirty="0">
                <a:solidFill>
                  <a:srgbClr val="FFFFFF"/>
                </a:solidFill>
                <a:latin typeface="Tahoma"/>
                <a:cs typeface="Tahoma"/>
              </a:rPr>
              <a:t> </a:t>
            </a:r>
            <a:r>
              <a:rPr sz="2200" spc="10" dirty="0">
                <a:solidFill>
                  <a:srgbClr val="FFFFFF"/>
                </a:solidFill>
                <a:latin typeface="Tahoma"/>
                <a:cs typeface="Tahoma"/>
              </a:rPr>
              <a:t>or</a:t>
            </a:r>
            <a:r>
              <a:rPr sz="2200" spc="-100" dirty="0">
                <a:solidFill>
                  <a:srgbClr val="FFFFFF"/>
                </a:solidFill>
                <a:latin typeface="Tahoma"/>
                <a:cs typeface="Tahoma"/>
              </a:rPr>
              <a:t> </a:t>
            </a:r>
            <a:r>
              <a:rPr sz="2200" spc="-10" dirty="0">
                <a:solidFill>
                  <a:srgbClr val="FFFFFF"/>
                </a:solidFill>
                <a:latin typeface="Tahoma"/>
                <a:cs typeface="Tahoma"/>
              </a:rPr>
              <a:t>features</a:t>
            </a:r>
            <a:r>
              <a:rPr sz="2200" spc="-100" dirty="0">
                <a:solidFill>
                  <a:srgbClr val="FFFFFF"/>
                </a:solidFill>
                <a:latin typeface="Tahoma"/>
                <a:cs typeface="Tahoma"/>
              </a:rPr>
              <a:t> </a:t>
            </a:r>
            <a:r>
              <a:rPr sz="2200" spc="-30" dirty="0">
                <a:solidFill>
                  <a:srgbClr val="FFFFFF"/>
                </a:solidFill>
                <a:latin typeface="Tahoma"/>
                <a:cs typeface="Tahoma"/>
              </a:rPr>
              <a:t>within</a:t>
            </a:r>
            <a:r>
              <a:rPr sz="2200" spc="-100" dirty="0">
                <a:solidFill>
                  <a:srgbClr val="FFFFFF"/>
                </a:solidFill>
                <a:latin typeface="Tahoma"/>
                <a:cs typeface="Tahoma"/>
              </a:rPr>
              <a:t> </a:t>
            </a:r>
            <a:r>
              <a:rPr sz="2200" spc="5" dirty="0">
                <a:solidFill>
                  <a:srgbClr val="FFFFFF"/>
                </a:solidFill>
                <a:latin typeface="Tahoma"/>
                <a:cs typeface="Tahoma"/>
              </a:rPr>
              <a:t>the </a:t>
            </a:r>
            <a:r>
              <a:rPr sz="2200" spc="10" dirty="0">
                <a:solidFill>
                  <a:srgbClr val="FFFFFF"/>
                </a:solidFill>
                <a:latin typeface="Tahoma"/>
                <a:cs typeface="Tahoma"/>
              </a:rPr>
              <a:t> </a:t>
            </a:r>
            <a:r>
              <a:rPr sz="2200" spc="-20" dirty="0">
                <a:solidFill>
                  <a:srgbClr val="FFFFFF"/>
                </a:solidFill>
                <a:latin typeface="Tahoma"/>
                <a:cs typeface="Tahoma"/>
              </a:rPr>
              <a:t>data.</a:t>
            </a:r>
            <a:r>
              <a:rPr sz="2200" spc="-100" dirty="0">
                <a:solidFill>
                  <a:srgbClr val="FFFFFF"/>
                </a:solidFill>
                <a:latin typeface="Tahoma"/>
                <a:cs typeface="Tahoma"/>
              </a:rPr>
              <a:t> </a:t>
            </a:r>
            <a:r>
              <a:rPr sz="2200" spc="-10" dirty="0">
                <a:solidFill>
                  <a:srgbClr val="FFFFFF"/>
                </a:solidFill>
                <a:latin typeface="Tahoma"/>
                <a:cs typeface="Tahoma"/>
              </a:rPr>
              <a:t>These</a:t>
            </a:r>
            <a:r>
              <a:rPr sz="2200" spc="-100" dirty="0">
                <a:solidFill>
                  <a:srgbClr val="FFFFFF"/>
                </a:solidFill>
                <a:latin typeface="Tahoma"/>
                <a:cs typeface="Tahoma"/>
              </a:rPr>
              <a:t> </a:t>
            </a:r>
            <a:r>
              <a:rPr sz="2200" spc="5" dirty="0">
                <a:solidFill>
                  <a:srgbClr val="FFFFFF"/>
                </a:solidFill>
                <a:latin typeface="Tahoma"/>
                <a:cs typeface="Tahoma"/>
              </a:rPr>
              <a:t>filters</a:t>
            </a:r>
            <a:r>
              <a:rPr sz="2200" spc="-100" dirty="0">
                <a:solidFill>
                  <a:srgbClr val="FFFFFF"/>
                </a:solidFill>
                <a:latin typeface="Tahoma"/>
                <a:cs typeface="Tahoma"/>
              </a:rPr>
              <a:t> </a:t>
            </a:r>
            <a:r>
              <a:rPr sz="2200" spc="10" dirty="0">
                <a:solidFill>
                  <a:srgbClr val="FFFFFF"/>
                </a:solidFill>
                <a:latin typeface="Tahoma"/>
                <a:cs typeface="Tahoma"/>
              </a:rPr>
              <a:t>capture</a:t>
            </a:r>
            <a:r>
              <a:rPr sz="2200" spc="-95" dirty="0">
                <a:solidFill>
                  <a:srgbClr val="FFFFFF"/>
                </a:solidFill>
                <a:latin typeface="Tahoma"/>
                <a:cs typeface="Tahoma"/>
              </a:rPr>
              <a:t> </a:t>
            </a:r>
            <a:r>
              <a:rPr sz="2200" spc="-10" dirty="0">
                <a:solidFill>
                  <a:srgbClr val="FFFFFF"/>
                </a:solidFill>
                <a:latin typeface="Tahoma"/>
                <a:cs typeface="Tahoma"/>
              </a:rPr>
              <a:t>features</a:t>
            </a:r>
            <a:r>
              <a:rPr sz="2200" spc="-100" dirty="0">
                <a:solidFill>
                  <a:srgbClr val="FFFFFF"/>
                </a:solidFill>
                <a:latin typeface="Tahoma"/>
                <a:cs typeface="Tahoma"/>
              </a:rPr>
              <a:t> </a:t>
            </a:r>
            <a:r>
              <a:rPr sz="2200" spc="5" dirty="0">
                <a:solidFill>
                  <a:srgbClr val="FFFFFF"/>
                </a:solidFill>
                <a:latin typeface="Tahoma"/>
                <a:cs typeface="Tahoma"/>
              </a:rPr>
              <a:t>such</a:t>
            </a:r>
            <a:r>
              <a:rPr sz="2200" spc="-100" dirty="0">
                <a:solidFill>
                  <a:srgbClr val="FFFFFF"/>
                </a:solidFill>
                <a:latin typeface="Tahoma"/>
                <a:cs typeface="Tahoma"/>
              </a:rPr>
              <a:t> </a:t>
            </a:r>
            <a:r>
              <a:rPr sz="2200" spc="-35" dirty="0">
                <a:solidFill>
                  <a:srgbClr val="FFFFFF"/>
                </a:solidFill>
                <a:latin typeface="Tahoma"/>
                <a:cs typeface="Tahoma"/>
              </a:rPr>
              <a:t>as</a:t>
            </a:r>
            <a:r>
              <a:rPr sz="2200" spc="-95" dirty="0">
                <a:solidFill>
                  <a:srgbClr val="FFFFFF"/>
                </a:solidFill>
                <a:latin typeface="Tahoma"/>
                <a:cs typeface="Tahoma"/>
              </a:rPr>
              <a:t> </a:t>
            </a:r>
            <a:r>
              <a:rPr sz="2200" spc="-25" dirty="0">
                <a:solidFill>
                  <a:srgbClr val="FFFFFF"/>
                </a:solidFill>
                <a:latin typeface="Tahoma"/>
                <a:cs typeface="Tahoma"/>
              </a:rPr>
              <a:t>edges,</a:t>
            </a:r>
            <a:r>
              <a:rPr sz="2200" spc="-100" dirty="0">
                <a:solidFill>
                  <a:srgbClr val="FFFFFF"/>
                </a:solidFill>
                <a:latin typeface="Tahoma"/>
                <a:cs typeface="Tahoma"/>
              </a:rPr>
              <a:t> </a:t>
            </a:r>
            <a:r>
              <a:rPr sz="2200" spc="-25" dirty="0">
                <a:solidFill>
                  <a:srgbClr val="FFFFFF"/>
                </a:solidFill>
                <a:latin typeface="Tahoma"/>
                <a:cs typeface="Tahoma"/>
              </a:rPr>
              <a:t>textures,</a:t>
            </a:r>
            <a:r>
              <a:rPr sz="2200" spc="-100" dirty="0">
                <a:solidFill>
                  <a:srgbClr val="FFFFFF"/>
                </a:solidFill>
                <a:latin typeface="Tahoma"/>
                <a:cs typeface="Tahoma"/>
              </a:rPr>
              <a:t> </a:t>
            </a:r>
            <a:r>
              <a:rPr sz="2200" dirty="0">
                <a:solidFill>
                  <a:srgbClr val="FFFFFF"/>
                </a:solidFill>
                <a:latin typeface="Tahoma"/>
                <a:cs typeface="Tahoma"/>
              </a:rPr>
              <a:t>and</a:t>
            </a:r>
            <a:r>
              <a:rPr sz="2200" spc="-95" dirty="0">
                <a:solidFill>
                  <a:srgbClr val="FFFFFF"/>
                </a:solidFill>
                <a:latin typeface="Tahoma"/>
                <a:cs typeface="Tahoma"/>
              </a:rPr>
              <a:t> </a:t>
            </a:r>
            <a:r>
              <a:rPr sz="2200" spc="-15" dirty="0">
                <a:solidFill>
                  <a:srgbClr val="FFFFFF"/>
                </a:solidFill>
                <a:latin typeface="Tahoma"/>
                <a:cs typeface="Tahoma"/>
              </a:rPr>
              <a:t>shapes.</a:t>
            </a:r>
            <a:r>
              <a:rPr sz="2200" spc="-100" dirty="0">
                <a:solidFill>
                  <a:srgbClr val="FFFFFF"/>
                </a:solidFill>
                <a:latin typeface="Tahoma"/>
                <a:cs typeface="Tahoma"/>
              </a:rPr>
              <a:t> </a:t>
            </a:r>
            <a:r>
              <a:rPr sz="2200" spc="-15" dirty="0">
                <a:solidFill>
                  <a:srgbClr val="FFFFFF"/>
                </a:solidFill>
                <a:latin typeface="Tahoma"/>
                <a:cs typeface="Tahoma"/>
              </a:rPr>
              <a:t>This</a:t>
            </a:r>
            <a:r>
              <a:rPr sz="2200" spc="-100" dirty="0">
                <a:solidFill>
                  <a:srgbClr val="FFFFFF"/>
                </a:solidFill>
                <a:latin typeface="Tahoma"/>
                <a:cs typeface="Tahoma"/>
              </a:rPr>
              <a:t> </a:t>
            </a:r>
            <a:r>
              <a:rPr sz="2200" spc="5" dirty="0">
                <a:solidFill>
                  <a:srgbClr val="FFFFFF"/>
                </a:solidFill>
                <a:latin typeface="Tahoma"/>
                <a:cs typeface="Tahoma"/>
              </a:rPr>
              <a:t>characteristic </a:t>
            </a:r>
            <a:r>
              <a:rPr sz="2200" spc="-555" dirty="0">
                <a:solidFill>
                  <a:srgbClr val="FFFFFF"/>
                </a:solidFill>
                <a:latin typeface="Tahoma"/>
                <a:cs typeface="Tahoma"/>
              </a:rPr>
              <a:t> </a:t>
            </a:r>
            <a:r>
              <a:rPr sz="2200" spc="-40" dirty="0">
                <a:solidFill>
                  <a:srgbClr val="FFFFFF"/>
                </a:solidFill>
                <a:latin typeface="Tahoma"/>
                <a:cs typeface="Tahoma"/>
              </a:rPr>
              <a:t>makes</a:t>
            </a:r>
            <a:r>
              <a:rPr sz="2200" spc="-105" dirty="0">
                <a:solidFill>
                  <a:srgbClr val="FFFFFF"/>
                </a:solidFill>
                <a:latin typeface="Tahoma"/>
                <a:cs typeface="Tahoma"/>
              </a:rPr>
              <a:t> </a:t>
            </a:r>
            <a:r>
              <a:rPr sz="2200" spc="35" dirty="0">
                <a:solidFill>
                  <a:srgbClr val="FFFFFF"/>
                </a:solidFill>
                <a:latin typeface="Tahoma"/>
                <a:cs typeface="Tahoma"/>
              </a:rPr>
              <a:t>CNNs</a:t>
            </a:r>
            <a:r>
              <a:rPr sz="2200" spc="-100" dirty="0">
                <a:solidFill>
                  <a:srgbClr val="FFFFFF"/>
                </a:solidFill>
                <a:latin typeface="Tahoma"/>
                <a:cs typeface="Tahoma"/>
              </a:rPr>
              <a:t> </a:t>
            </a:r>
            <a:r>
              <a:rPr sz="2200" spc="5" dirty="0">
                <a:solidFill>
                  <a:srgbClr val="FFFFFF"/>
                </a:solidFill>
                <a:latin typeface="Tahoma"/>
                <a:cs typeface="Tahoma"/>
              </a:rPr>
              <a:t>particularly</a:t>
            </a:r>
            <a:r>
              <a:rPr sz="2200" spc="-105" dirty="0">
                <a:solidFill>
                  <a:srgbClr val="FFFFFF"/>
                </a:solidFill>
                <a:latin typeface="Tahoma"/>
                <a:cs typeface="Tahoma"/>
              </a:rPr>
              <a:t> </a:t>
            </a:r>
            <a:r>
              <a:rPr sz="2200" spc="15" dirty="0">
                <a:solidFill>
                  <a:srgbClr val="FFFFFF"/>
                </a:solidFill>
                <a:latin typeface="Tahoma"/>
                <a:cs typeface="Tahoma"/>
              </a:rPr>
              <a:t>effective</a:t>
            </a:r>
            <a:r>
              <a:rPr sz="2200" spc="-100" dirty="0">
                <a:solidFill>
                  <a:srgbClr val="FFFFFF"/>
                </a:solidFill>
                <a:latin typeface="Tahoma"/>
                <a:cs typeface="Tahoma"/>
              </a:rPr>
              <a:t> </a:t>
            </a:r>
            <a:r>
              <a:rPr sz="2200" spc="15" dirty="0">
                <a:solidFill>
                  <a:srgbClr val="FFFFFF"/>
                </a:solidFill>
                <a:latin typeface="Tahoma"/>
                <a:cs typeface="Tahoma"/>
              </a:rPr>
              <a:t>for</a:t>
            </a:r>
            <a:r>
              <a:rPr sz="2200" spc="-105" dirty="0">
                <a:solidFill>
                  <a:srgbClr val="FFFFFF"/>
                </a:solidFill>
                <a:latin typeface="Tahoma"/>
                <a:cs typeface="Tahoma"/>
              </a:rPr>
              <a:t> </a:t>
            </a:r>
            <a:r>
              <a:rPr sz="2200" spc="-35" dirty="0">
                <a:solidFill>
                  <a:srgbClr val="FFFFFF"/>
                </a:solidFill>
                <a:latin typeface="Tahoma"/>
                <a:cs typeface="Tahoma"/>
              </a:rPr>
              <a:t>tasks</a:t>
            </a:r>
            <a:r>
              <a:rPr sz="2200" spc="-100" dirty="0">
                <a:solidFill>
                  <a:srgbClr val="FFFFFF"/>
                </a:solidFill>
                <a:latin typeface="Tahoma"/>
                <a:cs typeface="Tahoma"/>
              </a:rPr>
              <a:t> </a:t>
            </a:r>
            <a:r>
              <a:rPr sz="2200" spc="-25" dirty="0">
                <a:solidFill>
                  <a:srgbClr val="FFFFFF"/>
                </a:solidFill>
                <a:latin typeface="Tahoma"/>
                <a:cs typeface="Tahoma"/>
              </a:rPr>
              <a:t>like</a:t>
            </a:r>
            <a:r>
              <a:rPr sz="2200" spc="-105" dirty="0">
                <a:solidFill>
                  <a:srgbClr val="FFFFFF"/>
                </a:solidFill>
                <a:latin typeface="Tahoma"/>
                <a:cs typeface="Tahoma"/>
              </a:rPr>
              <a:t> </a:t>
            </a:r>
            <a:r>
              <a:rPr sz="2200" spc="5" dirty="0">
                <a:solidFill>
                  <a:srgbClr val="FFFFFF"/>
                </a:solidFill>
                <a:latin typeface="Tahoma"/>
                <a:cs typeface="Tahoma"/>
              </a:rPr>
              <a:t>object</a:t>
            </a:r>
            <a:r>
              <a:rPr sz="2200" spc="-100" dirty="0">
                <a:solidFill>
                  <a:srgbClr val="FFFFFF"/>
                </a:solidFill>
                <a:latin typeface="Tahoma"/>
                <a:cs typeface="Tahoma"/>
              </a:rPr>
              <a:t> </a:t>
            </a:r>
            <a:r>
              <a:rPr sz="2200" spc="10" dirty="0">
                <a:solidFill>
                  <a:srgbClr val="FFFFFF"/>
                </a:solidFill>
                <a:latin typeface="Tahoma"/>
                <a:cs typeface="Tahoma"/>
              </a:rPr>
              <a:t>detection,</a:t>
            </a:r>
            <a:r>
              <a:rPr sz="2200" spc="-105" dirty="0">
                <a:solidFill>
                  <a:srgbClr val="FFFFFF"/>
                </a:solidFill>
                <a:latin typeface="Tahoma"/>
                <a:cs typeface="Tahoma"/>
              </a:rPr>
              <a:t> </a:t>
            </a:r>
            <a:r>
              <a:rPr sz="2200" spc="-40" dirty="0">
                <a:solidFill>
                  <a:srgbClr val="FFFFFF"/>
                </a:solidFill>
                <a:latin typeface="Tahoma"/>
                <a:cs typeface="Tahoma"/>
              </a:rPr>
              <a:t>image</a:t>
            </a:r>
            <a:r>
              <a:rPr sz="2200" spc="-100" dirty="0">
                <a:solidFill>
                  <a:srgbClr val="FFFFFF"/>
                </a:solidFill>
                <a:latin typeface="Tahoma"/>
                <a:cs typeface="Tahoma"/>
              </a:rPr>
              <a:t> </a:t>
            </a:r>
            <a:r>
              <a:rPr sz="2200" dirty="0">
                <a:solidFill>
                  <a:srgbClr val="FFFFFF"/>
                </a:solidFill>
                <a:latin typeface="Tahoma"/>
                <a:cs typeface="Tahoma"/>
              </a:rPr>
              <a:t>classification</a:t>
            </a:r>
            <a:r>
              <a:rPr sz="1950" b="1" dirty="0">
                <a:solidFill>
                  <a:srgbClr val="FFFFFF"/>
                </a:solidFill>
                <a:latin typeface="Tahoma"/>
                <a:cs typeface="Tahoma"/>
              </a:rPr>
              <a:t>.</a:t>
            </a:r>
            <a:endParaRPr sz="1950">
              <a:latin typeface="Tahoma"/>
              <a:cs typeface="Tahoma"/>
            </a:endParaRPr>
          </a:p>
        </p:txBody>
      </p:sp>
    </p:spTree>
  </p:cSld>
  <p:clrMapOvr>
    <a:masterClrMapping/>
  </p:clrMapOvr>
  <p:transition>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84769" y="1315605"/>
            <a:ext cx="9620249" cy="5200649"/>
          </a:xfrm>
          <a:prstGeom prst="rect">
            <a:avLst/>
          </a:prstGeom>
        </p:spPr>
      </p:pic>
      <p:sp>
        <p:nvSpPr>
          <p:cNvPr id="3" name="object 3"/>
          <p:cNvSpPr txBox="1">
            <a:spLocks noGrp="1"/>
          </p:cNvSpPr>
          <p:nvPr>
            <p:ph type="title"/>
          </p:nvPr>
        </p:nvSpPr>
        <p:spPr>
          <a:xfrm>
            <a:off x="1524000" y="274578"/>
            <a:ext cx="8915400" cy="628377"/>
          </a:xfrm>
          <a:prstGeom prst="rect">
            <a:avLst/>
          </a:prstGeom>
        </p:spPr>
        <p:txBody>
          <a:bodyPr vert="horz" wrap="square" lIns="0" tIns="12700" rIns="0" bIns="0" rtlCol="0">
            <a:spAutoFit/>
          </a:bodyPr>
          <a:lstStyle/>
          <a:p>
            <a:pPr marL="12700" algn="ctr">
              <a:lnSpc>
                <a:spcPct val="100000"/>
              </a:lnSpc>
              <a:spcBef>
                <a:spcPts val="100"/>
              </a:spcBef>
            </a:pPr>
            <a:r>
              <a:rPr lang="en-US" sz="4000" kern="1200" spc="5" dirty="0" smtClean="0">
                <a:solidFill>
                  <a:srgbClr val="FFFFFF"/>
                </a:solidFill>
                <a:latin typeface="Georgia"/>
                <a:ea typeface="+mn-ea"/>
                <a:cs typeface="Georgia"/>
              </a:rPr>
              <a:t>CNN Architecture</a:t>
            </a:r>
            <a:endParaRPr lang="en-US" sz="4000" kern="1200" spc="5" dirty="0">
              <a:solidFill>
                <a:srgbClr val="FFFFFF"/>
              </a:solidFill>
              <a:latin typeface="Georgia"/>
              <a:ea typeface="+mn-ea"/>
              <a:cs typeface="Georgia"/>
            </a:endParaRPr>
          </a:p>
        </p:txBody>
      </p:sp>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1114</TotalTime>
  <Words>895</Words>
  <Application>Microsoft Office PowerPoint</Application>
  <PresentationFormat>Custom</PresentationFormat>
  <Paragraphs>84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Introduction</vt:lpstr>
      <vt:lpstr>Significance</vt:lpstr>
      <vt:lpstr>Data Description</vt:lpstr>
      <vt:lpstr>Data preprocessing</vt:lpstr>
      <vt:lpstr>System Architecture</vt:lpstr>
      <vt:lpstr>Neural Network</vt:lpstr>
      <vt:lpstr>Machine Learning Algorithms</vt:lpstr>
      <vt:lpstr>CNN Architecture</vt:lpstr>
      <vt:lpstr>Components of CNN</vt:lpstr>
      <vt:lpstr>Performance Evaluation </vt:lpstr>
      <vt:lpstr>Screenshots</vt:lpstr>
      <vt:lpstr>Real-World Applications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dc:title>
  <dc:creator>Khushabu Dhake</dc:creator>
  <cp:keywords>DAGBti2xX1A,BAFdvTF4UzY</cp:keywords>
  <cp:lastModifiedBy>Lenovo</cp:lastModifiedBy>
  <cp:revision>76</cp:revision>
  <dcterms:created xsi:type="dcterms:W3CDTF">2024-04-10T08:30:09Z</dcterms:created>
  <dcterms:modified xsi:type="dcterms:W3CDTF">2024-05-02T16:40:11Z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2024-04-10T00:00:00Z</vt:filetime>
  </property>
  <property fmtid="{D5CDD505-2E9C-101B-9397-08002B2CF9AE}" pid="3" name="Creator">
    <vt:lpwstr>Canva</vt:lpwstr>
  </property>
  <property fmtid="{D5CDD505-2E9C-101B-9397-08002B2CF9AE}" pid="4" name="LastSaved">
    <vt:filetime>2024-04-10T00:00:00Z</vt:filetime>
  </property>
</Properties>
</file>