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3.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4.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notesSlides/notesSlide5.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6.xml" ContentType="application/vnd.openxmlformats-officedocument.presentationml.notesSlide+xml"/>
  <Override PartName="/ppt/ink/ink3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13.xml" ContentType="application/vnd.openxmlformats-officedocument.presentationml.notesSlide+xml"/>
  <Override PartName="/ppt/ink/ink42.xml" ContentType="application/inkml+xml"/>
  <Override PartName="/ppt/notesSlides/notesSlide14.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15.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notesSlides/notesSlide18.xml" ContentType="application/vnd.openxmlformats-officedocument.presentationml.notesSlide+xml"/>
  <Override PartName="/ppt/ink/ink68.xml" ContentType="application/inkml+xml"/>
  <Override PartName="/ppt/ink/ink69.xml" ContentType="application/inkml+xml"/>
  <Override PartName="/ppt/ink/ink70.xml" ContentType="application/inkml+xml"/>
  <Override PartName="/ppt/ink/ink71.xml" ContentType="application/inkml+xml"/>
  <Override PartName="/ppt/notesSlides/notesSlide19.xml" ContentType="application/vnd.openxmlformats-officedocument.presentationml.notesSlide+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notesSlides/notesSlide20.xml" ContentType="application/vnd.openxmlformats-officedocument.presentationml.notesSlide+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notesSlides/notesSlide23.xml" ContentType="application/vnd.openxmlformats-officedocument.presentationml.notesSlide+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4"/>
  </p:notesMasterIdLst>
  <p:sldIdLst>
    <p:sldId id="296" r:id="rId2"/>
    <p:sldId id="310" r:id="rId3"/>
    <p:sldId id="311" r:id="rId4"/>
    <p:sldId id="312" r:id="rId5"/>
    <p:sldId id="313" r:id="rId6"/>
    <p:sldId id="314" r:id="rId7"/>
    <p:sldId id="315" r:id="rId8"/>
    <p:sldId id="316" r:id="rId9"/>
    <p:sldId id="317" r:id="rId10"/>
    <p:sldId id="318" r:id="rId11"/>
    <p:sldId id="320" r:id="rId12"/>
    <p:sldId id="321" r:id="rId13"/>
    <p:sldId id="322" r:id="rId14"/>
    <p:sldId id="323" r:id="rId15"/>
    <p:sldId id="324" r:id="rId16"/>
    <p:sldId id="326" r:id="rId17"/>
    <p:sldId id="328" r:id="rId18"/>
    <p:sldId id="329"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0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27:16.258"/>
    </inkml:context>
    <inkml:brush xml:id="br0">
      <inkml:brushProperty name="width" value="0.05" units="cm"/>
      <inkml:brushProperty name="height" value="0.05" units="cm"/>
      <inkml:brushProperty name="color" value="#66CC00"/>
    </inkml:brush>
  </inkml:definitions>
  <inkml:trace contextRef="#ctx0" brushRef="#br0">0 173 24575,'3316'0'0,"-3303"-1"0,-1-1 0,1-1 0,0 0 0,-1-1 0,0 0 0,0-1 0,0-1 0,-1 1 0,16-12 0,21-8 0,-15 10 0,1 2 0,62-15 0,27-10-1365,-102 34-5461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28:31.110"/>
    </inkml:context>
    <inkml:brush xml:id="br0">
      <inkml:brushProperty name="width" value="0.05" units="cm"/>
      <inkml:brushProperty name="height" value="0.05" units="cm"/>
      <inkml:brushProperty name="color" value="#FF0066"/>
    </inkml:brush>
  </inkml:definitions>
  <inkml:trace contextRef="#ctx0" brushRef="#br0">1 99 24575,'1855'0'0,"-1494"-12"0,-26-1 0,-44 15 0,184-4 0,-322-10 0,23 0 0,-105 12 0,-17 0 0,1-3 0,62-9 0,-71 6 0,2 1 0,75 4 0,-71 2 0,93-10 0,-47-3-1365,-73 10-5461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6:41.417"/>
    </inkml:context>
    <inkml:brush xml:id="br0">
      <inkml:brushProperty name="width" value="0.05" units="cm"/>
      <inkml:brushProperty name="height" value="0.05" units="cm"/>
      <inkml:brushProperty name="color" value="#FF0066"/>
    </inkml:brush>
  </inkml:definitions>
  <inkml:trace contextRef="#ctx0" brushRef="#br0">0 237 24575,'10'0'0,"0"-1"0,-1 0 0,1-1 0,0 0 0,-1 0 0,0-1 0,1-1 0,-1 1 0,10-7 0,9-6 0,38-30 0,13-8 0,-41 31 0,-20 11 0,1 1 0,1 1 0,31-12 0,-31 15-1365,-5 0-5461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7:26.007"/>
    </inkml:context>
    <inkml:brush xml:id="br0">
      <inkml:brushProperty name="width" value="0.05" units="cm"/>
      <inkml:brushProperty name="height" value="0.05" units="cm"/>
      <inkml:brushProperty name="color" value="#FF0066"/>
    </inkml:brush>
  </inkml:definitions>
  <inkml:trace contextRef="#ctx0" brushRef="#br0">0 0 24575,'585'0'0,"-551"3"0,1 1 0,-1 1 0,65 19 0,13 3 0,-60-17 0,0 2 0,73 27 0,-101-32 0,0 0 0,0-2 0,1-1 0,0-1 0,43-1 0,47 7 0,-66-2 0,93 2 0,-120-9 0,0-2 0,0 0 0,-1-1 0,1-1 0,0-2 0,33-11 0,-3-1 0,0 2 0,101-16 0,5-1 0,-125 26 0,0 1 0,1 1 0,34 0 0,103 7 0,-60 0 0,1946-2-1365,-2035 0-5461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7:39.578"/>
    </inkml:context>
    <inkml:brush xml:id="br0">
      <inkml:brushProperty name="width" value="0.05" units="cm"/>
      <inkml:brushProperty name="height" value="0.05" units="cm"/>
      <inkml:brushProperty name="color" value="#FF0066"/>
    </inkml:brush>
  </inkml:definitions>
  <inkml:trace contextRef="#ctx0" brushRef="#br0">1 0 24575,'3'3'0,"-1"-1"0,1 0 0,0 0 0,1 0 0,-1 0 0,0-1 0,0 1 0,1-1 0,-1 0 0,1 0 0,-1 0 0,5 0 0,47 3 0,-40-3 0,109-1 0,-75-2 0,-1 3 0,75 10 0,-36-1 0,0-3 0,140-7 0,-90-2 0,311 2 0,-404 2 0,51 9 0,42 2 0,1675-12 0,-852-3 0,-927 3 0,55 10 0,-54-5 0,51 1 0,63-8-1365,-127 1-5461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7:50.566"/>
    </inkml:context>
    <inkml:brush xml:id="br0">
      <inkml:brushProperty name="width" value="0.05" units="cm"/>
      <inkml:brushProperty name="height" value="0.05" units="cm"/>
      <inkml:brushProperty name="color" value="#FF0066"/>
    </inkml:brush>
  </inkml:definitions>
  <inkml:trace contextRef="#ctx0" brushRef="#br0">0 1 24575,'1819'0'-1365,"-1798"0"-5461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7:57.907"/>
    </inkml:context>
    <inkml:brush xml:id="br0">
      <inkml:brushProperty name="width" value="0.05" units="cm"/>
      <inkml:brushProperty name="height" value="0.05" units="cm"/>
      <inkml:brushProperty name="color" value="#FF0066"/>
    </inkml:brush>
  </inkml:definitions>
  <inkml:trace contextRef="#ctx0" brushRef="#br0">3 28 24575,'1'0'0,"-1"0"0,0 0 0,1 0 0,-1 0 0,0-1 0,1 1 0,-1 0 0,0 0 0,1 0 0,-1-1 0,0 1 0,0 0 0,1 0 0,-1-1 0,0 1 0,0 0 0,0 0 0,1-1 0,-1 1 0,0 0 0,0-1 0,0 1 0,0 0 0,0-1 0,0 1 0,0 0 0,0-1 0,1 1 0,-1 0 0,0-1 0,0 1 0,0 0 0,-1-1 0,1 1 0,0 0 0,0-1 0,0 1 0,0 0 0,0-1 0,0 1 0,0 0 0,-1-1 0,1 1 0,0 0 0,0-1 0,0 1 0,-1 0 0,1 0 0,0-1 0,0 1 0,-1 0 0,1 0 0,0 0 0,-1-1 0,1 1 0,0 0 0,0 0 0,-1 0 0,1 0 0,0 0 0,-1 0 0,1 0 0,-1-1 0,1 1 0,0 0 0,-1 0 0,1 1 0,16-5 0,0 1 0,0 0 0,0 1 0,1 1 0,-1 1 0,18 2 0,-16-2 0,46 5 0,115 23 0,-111-15 0,5-4 0,-51-8 0,0 2 0,0 0 0,30 10 0,2 2 0,97 16 0,-94-26 0,0-2 0,70-5 0,-25 0 0,-65 2 0,14 1 0,-1-1 0,0-3 0,0-3 0,59-13 0,-64 6 0,1 2 0,1 2 0,-1 2 0,70-1 0,1005 9 0,-1096-2 0,0-2 0,28-6 0,-26 4 0,42-2 0,-45 6-1365,-2 1-5461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8:11.657"/>
    </inkml:context>
    <inkml:brush xml:id="br0">
      <inkml:brushProperty name="width" value="0.05" units="cm"/>
      <inkml:brushProperty name="height" value="0.05" units="cm"/>
      <inkml:brushProperty name="color" value="#FF0066"/>
    </inkml:brush>
  </inkml:definitions>
  <inkml:trace contextRef="#ctx0" brushRef="#br0">0 53 24575,'1'0'0,"-1"-1"0,0 0 0,0 0 0,1 0 0,-1 0 0,0 1 0,1-1 0,-1 0 0,1 0 0,-1 1 0,1-1 0,0 0 0,-1 1 0,1-1 0,-1 1 0,1-1 0,0 1 0,0-1 0,-1 1 0,1-1 0,0 1 0,0 0 0,1-1 0,24-8 0,-17 7 0,19-6 0,-1 2 0,1 1 0,56-3 0,90 10 0,-65 0 0,7406-2-1365,-7499 0-5461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8:12.032"/>
    </inkml:context>
    <inkml:brush xml:id="br0">
      <inkml:brushProperty name="width" value="0.05" units="cm"/>
      <inkml:brushProperty name="height" value="0.05" units="cm"/>
      <inkml:brushProperty name="color" value="#FF0066"/>
    </inkml:brush>
  </inkml:definitions>
  <inkml:trace contextRef="#ctx0" brushRef="#br0">1 0 24575,'0'0'-8191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8:28.366"/>
    </inkml:context>
    <inkml:brush xml:id="br0">
      <inkml:brushProperty name="width" value="0.05" units="cm"/>
      <inkml:brushProperty name="height" value="0.05" units="cm"/>
      <inkml:brushProperty name="color" value="#FF0066"/>
    </inkml:brush>
  </inkml:definitions>
  <inkml:trace contextRef="#ctx0" brushRef="#br0">0 103 24575,'29'-2'0,"55"-9"0,-54 6 0,52-3 0,1154 8 0,-563 1 0,-647-2 0,0-2 0,1-1 0,47-14 0,-47 11 0,1 1 0,-1 0 0,43-1 0,84 8 0,157-10 0,329-8 0,-420 19 0,4011-2-1365,-4210 0-5461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8:28.709"/>
    </inkml:context>
    <inkml:brush xml:id="br0">
      <inkml:brushProperty name="width" value="0.05" units="cm"/>
      <inkml:brushProperty name="height" value="0.05" units="cm"/>
      <inkml:brushProperty name="color" value="#FF0066"/>
    </inkml:brush>
  </inkml:definitions>
  <inkml:trace contextRef="#ctx0" brushRef="#br0">1 1 24575,'0'0'-8191</inkml:trace>
  <inkml:trace contextRef="#ctx0" brushRef="#br0" timeOffset="1">1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8:50.717"/>
    </inkml:context>
    <inkml:brush xml:id="br0">
      <inkml:brushProperty name="width" value="0.05" units="cm"/>
      <inkml:brushProperty name="height" value="0.05" units="cm"/>
      <inkml:brushProperty name="color" value="#FF0066"/>
    </inkml:brush>
  </inkml:definitions>
  <inkml:trace contextRef="#ctx0" brushRef="#br0">0 177 24575,'178'2'0,"187"-4"0,-277-11 0,-61 9 0,47-4 0,-7 8 0,-39 2 0,-1-2 0,0-1 0,0-1 0,0-2 0,43-10 0,81-23 0,-44 12 0,-2 1 0,139-14 0,-119 30 0,143 8 0,-105 2 0,-138-1 0,-1 2 0,30 6 0,-27-4 0,42 2 0,-44-6 0,4-1 0,0 1 0,1 2 0,51 11 0,-49-5-341,0-1 0,0-2-1,52 3 1,-62-9-6485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28:33.984"/>
    </inkml:context>
    <inkml:brush xml:id="br0">
      <inkml:brushProperty name="width" value="0.05" units="cm"/>
      <inkml:brushProperty name="height" value="0.05" units="cm"/>
      <inkml:brushProperty name="color" value="#FF0066"/>
    </inkml:brush>
  </inkml:definitions>
  <inkml:trace contextRef="#ctx0" brushRef="#br0">0 0 24575,'31'1'0,"0"0"0,0 2 0,0 1 0,0 2 0,39 11 0,-47-10 0,-1-2 0,2-1 0,44 2 0,75-8 0,-49 0 0,853 2 0,-920 2 0,-1 1 0,0 2 0,0 0 0,-1 2 0,1 1 0,27 12 0,-25-9 0,0-1 0,1-1 0,0-2 0,41 5 0,235-9 0,-159-5 0,2146 2-1365,-2271 0-5461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8:58.628"/>
    </inkml:context>
    <inkml:brush xml:id="br0">
      <inkml:brushProperty name="width" value="0.05" units="cm"/>
      <inkml:brushProperty name="height" value="0.05" units="cm"/>
      <inkml:brushProperty name="color" value="#FF0066"/>
    </inkml:brush>
  </inkml:definitions>
  <inkml:trace contextRef="#ctx0" brushRef="#br0">0 127 24575,'6530'0'0,"-6063"-25"0,-440 22 0,-1-2 0,0-1 0,41-14 0,-4 0 0,-31 13 0,1 1 0,1 2 0,56 1 0,48-7 0,-13-2 0,238 7 0,-188 8 0,-81-4 0,-34-2 0,0 4 0,0 1 0,118 22 0,-141-14 0,6 2 0,2-2 0,-1-2 0,88 5 0,2301-15-1365,-2412 2-5461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9:01.931"/>
    </inkml:context>
    <inkml:brush xml:id="br0">
      <inkml:brushProperty name="width" value="0.05" units="cm"/>
      <inkml:brushProperty name="height" value="0.05" units="cm"/>
      <inkml:brushProperty name="color" value="#FF0066"/>
    </inkml:brush>
  </inkml:definitions>
  <inkml:trace contextRef="#ctx0" brushRef="#br0">0 60 24575,'1'1'0,"-1"0"0,1 0 0,-1 0 0,1 0 0,-1 0 0,1 0 0,-1 0 0,1 0 0,0 0 0,0 0 0,0 0 0,-1 0 0,1 0 0,0-1 0,0 1 0,0 0 0,0-1 0,0 1 0,0-1 0,0 1 0,0-1 0,1 1 0,-1-1 0,0 0 0,0 1 0,0-1 0,3 0 0,37 5 0,-37-5 0,217 2 0,-114-3 0,-70-2 0,-1-1 0,0-2 0,45-12 0,2-1 0,-36 9 0,-27 5 0,1 0 0,-1 2 0,22-1 0,359 4 0,-179 1 0,-173-5-1365,-27-1-5461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0:08.673"/>
    </inkml:context>
    <inkml:brush xml:id="br0">
      <inkml:brushProperty name="width" value="0.05" units="cm"/>
      <inkml:brushProperty name="height" value="0.05" units="cm"/>
      <inkml:brushProperty name="color" value="#FF0066"/>
    </inkml:brush>
  </inkml:definitions>
  <inkml:trace contextRef="#ctx0" brushRef="#br0">0 1 24575,'380'12'0,"-57"0"0,455-11 60,-408-1-1485,-316 0-5401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0:12.786"/>
    </inkml:context>
    <inkml:brush xml:id="br0">
      <inkml:brushProperty name="width" value="0.05" units="cm"/>
      <inkml:brushProperty name="height" value="0.05" units="cm"/>
      <inkml:brushProperty name="color" value="#FF0066"/>
    </inkml:brush>
  </inkml:definitions>
  <inkml:trace contextRef="#ctx0" brushRef="#br0">7 302 24575,'0'0'0,"-1"-1"0,1 1 0,-1-1 0,1 1 0,-1-1 0,1 1 0,-1-1 0,1 0 0,0 1 0,-1-1 0,1 1 0,0-1 0,0 0 0,-1 1 0,1-1 0,0 0 0,0 1 0,0-1 0,0 0 0,0 1 0,0-1 0,0 0 0,0 1 0,0-1 0,0 0 0,0 1 0,1-2 0,-1 1 0,1-1 0,0 1 0,0 0 0,0 0 0,0 0 0,0 0 0,0 0 0,0 0 0,1 0 0,-1 0 0,0 0 0,2 0 0,3-2 0,0 0 0,-1 1 0,1 0 0,0 1 0,9-2 0,216-16 0,269-15 0,3 33 0,-301 2 0,152-26 0,-26-1 0,233 27 0,97-2 0,-332-14 0,-169 6 0,-100 4 0,0-2 0,72-19 0,-7 5 0,-15 4 0,197-28 0,57 39 0,-210 8 0,64-4 0,221 5 0,-379 3 0,1 2 0,102 30 0,57 8 0,-158-41 0,109-6 0,-63-2 0,-1 4 0,1 4 0,102 18 0,-91-9 0,0-5 0,165-9 0,-116-2 0,2461 2-1365,-2600 0-5461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0:14.896"/>
    </inkml:context>
    <inkml:brush xml:id="br0">
      <inkml:brushProperty name="width" value="0.05" units="cm"/>
      <inkml:brushProperty name="height" value="0.05" units="cm"/>
      <inkml:brushProperty name="color" value="#FF0066"/>
    </inkml:brush>
  </inkml:definitions>
  <inkml:trace contextRef="#ctx0" brushRef="#br0">1 1 24575,'2143'0'-1365,"-2113"0"-5461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0:16.233"/>
    </inkml:context>
    <inkml:brush xml:id="br0">
      <inkml:brushProperty name="width" value="0.05" units="cm"/>
      <inkml:brushProperty name="height" value="0.05" units="cm"/>
      <inkml:brushProperty name="color" value="#FF0066"/>
    </inkml:brush>
  </inkml:definitions>
  <inkml:trace contextRef="#ctx0" brushRef="#br0">0 1 24575,'1047'0'-1365,"-1026"0"-5461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0:20.326"/>
    </inkml:context>
    <inkml:brush xml:id="br0">
      <inkml:brushProperty name="width" value="0.05" units="cm"/>
      <inkml:brushProperty name="height" value="0.05" units="cm"/>
      <inkml:brushProperty name="color" value="#FF0066"/>
    </inkml:brush>
  </inkml:definitions>
  <inkml:trace contextRef="#ctx0" brushRef="#br0">4 175 24575,'0'0'0,"0"0"0,-1-1 0,1 1 0,0 0 0,0 0 0,-1 0 0,1-1 0,0 1 0,0 0 0,-1-1 0,1 1 0,0 0 0,0-1 0,0 1 0,0 0 0,0 0 0,0-1 0,0 1 0,-1 0 0,1-1 0,0 1 0,0-1 0,0 1 0,0 0 0,0-1 0,1 1 0,-1 0 0,0-1 0,0 1 0,0 0 0,0-1 0,0 1 0,0 0 0,0 0 0,1-1 0,-1 1 0,0 0 0,0-1 0,0 1 0,1 0 0,-1 0 0,0-1 0,0 1 0,1 0 0,-1 0 0,0 0 0,1 0 0,-1-1 0,0 1 0,1 0 0,-1 0 0,0 0 0,1 0 0,-1 0 0,0 0 0,1 0 0,-1 0 0,1 0 0,25-5 0,-23 5 0,393-8 0,-245 10 0,968-2 0,-466-39 0,-574 32 0,19-2 0,216-12 0,91 7 0,181 5 0,-176 8 0,-157-14 0,-111 4 0,-16 1 0,70-4 0,470 15 0,-625 2 0,-1 1 0,1 2 0,64 18 0,43 8 0,-71-18 0,104 33 0,-164-42 0,52 11 0,128 14 0,-60-12 0,-30-4 0,113 0 0,110-15 0,-124-2 0,1736 4 0,-1660-14 0,-7 0 0,-261 13 0,377-14 0,174 2 0,-347 14 0,1531-2 0,-1481-13 0,-11 0 0,-144 16 0,94-5 0,-132-10 0,-49 7 0,45-3 0,-16 8-91,-38 1-50,0 0-1,0-2 1,1 0-1,-1-1 0,0 0 1,0-2-1,-1 0 1,22-8-1,-20 3-6684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0:24.781"/>
    </inkml:context>
    <inkml:brush xml:id="br0">
      <inkml:brushProperty name="width" value="0.05" units="cm"/>
      <inkml:brushProperty name="height" value="0.05" units="cm"/>
      <inkml:brushProperty name="color" value="#FF0066"/>
    </inkml:brush>
  </inkml:definitions>
  <inkml:trace contextRef="#ctx0" brushRef="#br0">1 202 24575,'3'-3'0,"1"0"0,-1 1 0,1 0 0,0 0 0,-1 0 0,1 0 0,0 1 0,0-1 0,0 1 0,1 0 0,-1 0 0,7 0 0,57-2 0,-46 3 0,475 0 0,-224 1 0,-245-2 0,54-11 0,-53 7 0,46-2 0,127-7 0,-34 2 0,84-11 0,44-2 0,-222 23 0,227-12 0,-138 8 0,19-3 0,-153 4 0,37-12 0,-45 11 0,1 0 0,0 2 0,40-4 0,429 8 0,-219 2 0,1612-2 0,-1843 2 0,68 12 0,-43-4 0,-40-5 0,1 1 0,46 17 0,-47-14 0,0-1 0,53 10 0,532 12 0,1461-30 0,-1872 13 0,-53-1 0,1-4 0,300 9 0,915-18 0,-1003-12 0,20 1 0,-281 13 0,131-2 0,-143-11 0,-58 6 0,44-1 0,59-5 0,0 0 0,-96 11 0,276-14 0,-201 5 0,278-15 0,-163 25-1365,-202 0-5461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2:26.087"/>
    </inkml:context>
    <inkml:brush xml:id="br0">
      <inkml:brushProperty name="width" value="0.05" units="cm"/>
      <inkml:brushProperty name="height" value="0.05" units="cm"/>
      <inkml:brushProperty name="color" value="#FF0066"/>
    </inkml:brush>
  </inkml:definitions>
  <inkml:trace contextRef="#ctx0" brushRef="#br0">0 0 24575,'845'0'0,"-818"2"0,55 9 0,-53-6 0,45 2 0,117 6 0,38 0 0,1577-15 0,-941 4 0,-708 11 0,-1-1 0,1041-13 0,-1149 4 0,0 2 0,0 2 0,59 16 0,-57-10 0,1-3 0,79 5 0,344-14 0,-222-3 0,4221 2 0,-4456-2 0,0 1 0,0-2 0,0-1 0,0 0 0,18-7 0,-18 5 0,2 1 0,-1 0 0,1 1 0,27-1 0,372 16 0,-152 0 0,504-7 0,-453-5 0,-291-1 0,46-8 0,10 0 0,520 5 0,-324 7 0,2749-2 0,-2991 2 0,52 9 0,17 0 0,391-8 0,-255-5 0,634 2 0,-850-1 0,-1-2 0,30-6 0,-27 4 0,42-2 0,257 6 86,-155 2-1537,-150-1-5375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2:28.107"/>
    </inkml:context>
    <inkml:brush xml:id="br0">
      <inkml:brushProperty name="width" value="0.05" units="cm"/>
      <inkml:brushProperty name="height" value="0.05" units="cm"/>
      <inkml:brushProperty name="color" value="#FF0066"/>
    </inkml:brush>
  </inkml:definitions>
  <inkml:trace contextRef="#ctx0" brushRef="#br0">1 1 24575,'22'2'0,"1"0"0,-1 2 0,0 1 0,31 11 0,3-1 0,-23-6 0,0 0 0,-1 2 0,32 16 0,-48-19 0,0 1 0,-1 1 0,0 0 0,0 1 0,-1 1 0,0 0 0,16 20 0,-14-15 0,-1 1 0,0 1 0,-1 0 0,-2 1 0,0 1 0,-1 0 0,-1 1 0,14 41 0,-23-57 0,14 50 0,-3 1 0,-3 0 0,4 85 0,-13-119 0,-1 0 0,0-1 0,-2 1 0,-10 37 0,10-50 0,-1 1 0,0-1 0,0 0 0,-1 0 0,-1-1 0,0 1 0,0-1 0,-1 0 0,0-1 0,0 0 0,-15 13 0,10-11 0,0 0 0,-1-1 0,0-1 0,0 1 0,-1-2 0,-15 7 0,-6 1 0,0 2 0,-47 31 0,21-12 0,1-12-1365,41-17-5461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28:37.142"/>
    </inkml:context>
    <inkml:brush xml:id="br0">
      <inkml:brushProperty name="width" value="0.05" units="cm"/>
      <inkml:brushProperty name="height" value="0.05" units="cm"/>
      <inkml:brushProperty name="color" value="#FF0066"/>
    </inkml:brush>
  </inkml:definitions>
  <inkml:trace contextRef="#ctx0" brushRef="#br0">0 27 24575,'751'0'0,"-729"-1"0,1-1 0,28-7 0,-25 4 0,36-2 0,463 4 0,-264 5 0,2427-2-1365,-2667 0-5461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2:30.744"/>
    </inkml:context>
    <inkml:brush xml:id="br0">
      <inkml:brushProperty name="width" value="0.05" units="cm"/>
      <inkml:brushProperty name="height" value="0.05" units="cm"/>
      <inkml:brushProperty name="color" value="#FF0066"/>
    </inkml:brush>
  </inkml:definitions>
  <inkml:trace contextRef="#ctx0" brushRef="#br0">628 0 24575,'-12'1'0,"0"1"0,1 0 0,-1 1 0,1 0 0,0 1 0,-17 8 0,-23 6 0,35-12 0,0-1 0,1 2 0,0 0 0,-27 18 0,-53 46 0,14-10 0,69-51 0,0 1 0,0 1 0,1 0 0,0 0 0,1 1 0,1 0 0,0 1 0,1 0 0,-11 25 0,-18 28 0,30-55 0,1 0 0,-1 1 0,2 0 0,0 1 0,1-1 0,0 1 0,1 0 0,-2 16 0,3-2 0,1 0 0,1 0 0,5 33 0,-3-49 0,0-1 0,1 1 0,0-1 0,1 1 0,1-1 0,0-1 0,11 20 0,54 67 0,-53-74 0,114 162 0,-108-152-124,1 0 0,2-2 0,0-1 0,3-1 0,0-1 0,1-1-1,2-2 1,1-2 0,1 0 0,45 21 0,-52-31-6702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3:01.932"/>
    </inkml:context>
    <inkml:brush xml:id="br0">
      <inkml:brushProperty name="width" value="0.05" units="cm"/>
      <inkml:brushProperty name="height" value="0.05" units="cm"/>
      <inkml:brushProperty name="color" value="#FF0066"/>
    </inkml:brush>
  </inkml:definitions>
  <inkml:trace contextRef="#ctx0" brushRef="#br0">0 101 24575,'1'-1'0,"-1"0"0,0 0 0,1 0 0,-1 0 0,1 0 0,-1 1 0,1-1 0,-1 0 0,1 0 0,0 1 0,0-1 0,-1 0 0,1 1 0,0-1 0,0 1 0,-1-1 0,1 1 0,0-1 0,0 1 0,0 0 0,0-1 0,0 1 0,0 0 0,0 0 0,0 0 0,0 0 0,1-1 0,34-2 0,-30 2 0,517-7 0,-318 11 0,1596-3 0,-1640 13 0,7-1 0,969-12 0,-836 12 0,16 1 0,811-14 0,-1084-1 0,50-8 0,32-3 0,583 12 0,-345 3 0,325-2 0,-646-2 0,50-9 0,22-1 0,103 0 0,112-2 0,1444 15 0,-1746-2 0,54-10 0,-52 5 0,47-1 0,799 5 0,-424 4 0,1277-2 0,-1395-13 110,28 0-1585,-342 13-5351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3:13.789"/>
    </inkml:context>
    <inkml:brush xml:id="br0">
      <inkml:brushProperty name="width" value="0.05" units="cm"/>
      <inkml:brushProperty name="height" value="0.05" units="cm"/>
      <inkml:brushProperty name="color" value="#FF0066"/>
    </inkml:brush>
  </inkml:definitions>
  <inkml:trace contextRef="#ctx0" brushRef="#br0">0 116 24575,'60'3'0,"115"22"0,-90-11 0,382 23 0,5-38 0,-198-2 0,1082 3 0,-997 13 0,-21-1 0,1980-10 0,-1123-4 0,1309 2 0,-2153-13 0,-22 1 0,1173 11 0,-722 2 0,-332-14 0,8-1 0,-200 16 0,280-3 0,-342-11 0,51-1 0,-88 13 0,343-14 0,31 2 0,-330 14 0,266-21 0,-390 10 0,211-13 0,184 7 0,-83 8 0,-225 8 0,202-25 0,-294 10-1365,-47 7-5461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3:17.716"/>
    </inkml:context>
    <inkml:brush xml:id="br0">
      <inkml:brushProperty name="width" value="0.05" units="cm"/>
      <inkml:brushProperty name="height" value="0.05" units="cm"/>
      <inkml:brushProperty name="color" value="#FF0066"/>
    </inkml:brush>
  </inkml:definitions>
  <inkml:trace contextRef="#ctx0" brushRef="#br0">316 1 24575,'5'0'0,"0"0"0,1 0 0,-1 1 0,0 0 0,1 0 0,8 3 0,-13-4 0,0 1 0,0-1 0,0 0 0,-1 1 0,1 0 0,0-1 0,0 1 0,0-1 0,0 1 0,-1 0 0,1 0 0,0-1 0,-1 1 0,1 0 0,0 0 0,-1 0 0,1 0 0,-1 0 0,1 0 0,-1 0 0,0 0 0,1 0 0,-1 0 0,0 0 0,0 0 0,0 0 0,0 0 0,0 0 0,0 0 0,0 0 0,0 0 0,0 0 0,0 0 0,-1 0 0,1 0 0,0 0 0,-1 0 0,1 0 0,0 0 0,-1 0 0,-1 1 0,-65 128 0,-93 133 0,84-162 0,64-84-341,0 1 0,2 0-1,-17 38 1,18-35-6485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3:18.879"/>
    </inkml:context>
    <inkml:brush xml:id="br0">
      <inkml:brushProperty name="width" value="0.05" units="cm"/>
      <inkml:brushProperty name="height" value="0.05" units="cm"/>
      <inkml:brushProperty name="color" value="#FF0066"/>
    </inkml:brush>
  </inkml:definitions>
  <inkml:trace contextRef="#ctx0" brushRef="#br0">0 18 24575,'2'-2'0,"0"1"0,-1-1 0,1 1 0,0-1 0,1 1 0,-1 0 0,0 0 0,0-1 0,0 1 0,1 1 0,-1-1 0,0 0 0,1 1 0,-1-1 0,1 1 0,-1 0 0,1 0 0,-1 0 0,1 0 0,-1 0 0,1 0 0,-1 1 0,0-1 0,1 1 0,-1-1 0,0 1 0,1 0 0,-1 0 0,0 0 0,0 1 0,0-1 0,0 0 0,0 1 0,4 3 0,5 4 0,-1 1 0,0 0 0,-1 1 0,13 18 0,-21-28 0,121 155 0,-98-124-682,34 35-1,-38-46-6143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3:20.392"/>
    </inkml:context>
    <inkml:brush xml:id="br0">
      <inkml:brushProperty name="width" value="0.05" units="cm"/>
      <inkml:brushProperty name="height" value="0.05" units="cm"/>
      <inkml:brushProperty name="color" value="#FF0066"/>
    </inkml:brush>
  </inkml:definitions>
  <inkml:trace contextRef="#ctx0" brushRef="#br0">102 0 24575,'-3'65'0,"-3"-1"0,-3 0 0,-28 104 0,21-111 0,9-36 0,1 0 0,0 0 0,2 0 0,1 1 0,-1 31 0,6 73-1365,-2-100-5461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3:21.694"/>
    </inkml:context>
    <inkml:brush xml:id="br0">
      <inkml:brushProperty name="width" value="0.05" units="cm"/>
      <inkml:brushProperty name="height" value="0.05" units="cm"/>
      <inkml:brushProperty name="color" value="#FF0066"/>
    </inkml:brush>
  </inkml:definitions>
  <inkml:trace contextRef="#ctx0" brushRef="#br0">1 131 24575,'47'-17'0,"37"-3"0,-21 3 0,68-7 0,79 0 0,-183 22-455,0-2 0,36-9 0,-31 4-6371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4:02.967"/>
    </inkml:context>
    <inkml:brush xml:id="br0">
      <inkml:brushProperty name="width" value="0.05" units="cm"/>
      <inkml:brushProperty name="height" value="0.05" units="cm"/>
      <inkml:brushProperty name="color" value="#FF0066"/>
    </inkml:brush>
  </inkml:definitions>
  <inkml:trace contextRef="#ctx0" brushRef="#br0">0 178 24575,'1'-1'0,"-1"0"0,1-1 0,-1 1 0,1 0 0,0 0 0,0 0 0,-1 0 0,1 0 0,0 0 0,0 0 0,0 0 0,0 1 0,0-1 0,0 0 0,0 0 0,0 1 0,1-1 0,-1 1 0,0-1 0,0 1 0,1 0 0,-1-1 0,0 1 0,0 0 0,1 0 0,0 0 0,72-16 0,1 4 0,147-6 0,-128 13 0,166-19 0,-204 15 0,0-2 0,86-29 0,-122 34 0,1 1 0,-1 0 0,1 2 0,35-2 0,89 6 0,-64 1 0,926-1 0,-980 0 0,-1 2 0,1 1 0,40 12 0,38 5 0,145 1 0,-98-13 0,35 5 0,-124-4 0,87 13 0,163 5 0,-132-27 0,203 11 0,190 0-24,-357-14-1317,-192 2-5485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4:07.527"/>
    </inkml:context>
    <inkml:brush xml:id="br0">
      <inkml:brushProperty name="width" value="0.05" units="cm"/>
      <inkml:brushProperty name="height" value="0.05" units="cm"/>
      <inkml:brushProperty name="color" value="#FF0066"/>
    </inkml:brush>
  </inkml:definitions>
  <inkml:trace contextRef="#ctx0" brushRef="#br0">0 52 24575,'1'0'0,"-1"1"0,0 0 0,1 0 0,-1 0 0,0 0 0,1 0 0,-1 0 0,1 0 0,-1-1 0,1 1 0,0 0 0,-1 0 0,1-1 0,0 1 0,-1 0 0,1-1 0,0 1 0,0-1 0,0 1 0,-1-1 0,1 1 0,0-1 0,0 1 0,0-1 0,0 0 0,0 0 0,0 1 0,1-1 0,32 5 0,-29-5 0,357 5 0,-218-7 0,3265 1 0,-3085 14 0,-9 0 0,204 1 0,497-2 0,-636-14 0,-6 4 0,400-5 0,-490-9 0,102-1 0,1805 14 0,-1686-20 0,-412 13 0,-57 5 0,0-1 0,0-3 0,-1 0 0,0-2 0,65-23 0,-86 24-341,0 1 0,0 0-1,17-2 1,-12 4-6485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4:32.244"/>
    </inkml:context>
    <inkml:brush xml:id="br0">
      <inkml:brushProperty name="width" value="0.05" units="cm"/>
      <inkml:brushProperty name="height" value="0.05" units="cm"/>
      <inkml:brushProperty name="color" value="#FF0066"/>
    </inkml:brush>
  </inkml:definitions>
  <inkml:trace contextRef="#ctx0" brushRef="#br0">890 1 24575,'-5'0'0,"0"1"0,0-1 0,0 1 0,1 0 0,-1 1 0,0-1 0,1 1 0,-1 0 0,1 0 0,-5 3 0,-44 33 0,42-28 0,-1-1 0,0-1 0,-15 8 0,15-10 0,-185 99 0,176-92 0,0 2 0,1 0 0,1 1 0,1 1 0,0 1 0,-29 38 0,17-9 0,-42 90 0,12-18 0,42-84 0,1 0 0,2 1 0,-15 55 0,-18 116 0,0 4 0,46-202 0,0 0 0,0 0 0,1 1 0,1-1 0,-1 1 0,2-1 0,-1 1 0,1-1 0,1 1 0,-1-1 0,2 0 0,5 17 0,5 3 0,1 0 0,27 40 0,3 8 0,-32-56 0,0 0 0,1-1 0,2 0 0,0-1 0,32 31 0,-14-20 0,2-2 0,47 29 0,-55-39 0,1-1 0,1-1 0,1-1 0,0-2 0,0-1 0,46 11 0,250 62-1365,-305-81-5461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28:39.508"/>
    </inkml:context>
    <inkml:brush xml:id="br0">
      <inkml:brushProperty name="width" value="0.05" units="cm"/>
      <inkml:brushProperty name="height" value="0.05" units="cm"/>
      <inkml:brushProperty name="color" value="#FF0066"/>
    </inkml:brush>
  </inkml:definitions>
  <inkml:trace contextRef="#ctx0" brushRef="#br0">0 20 24575,'2952'0'0,"-2929"-1"-341,0 0 0,-1-1-1,37-9 1,-41 6-6485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4:34.155"/>
    </inkml:context>
    <inkml:brush xml:id="br0">
      <inkml:brushProperty name="width" value="0.05" units="cm"/>
      <inkml:brushProperty name="height" value="0.05" units="cm"/>
      <inkml:brushProperty name="color" value="#FF0066"/>
    </inkml:brush>
  </inkml:definitions>
  <inkml:trace contextRef="#ctx0" brushRef="#br0">236 0 24575,'32'13'0,"1"-2"0,0-1 0,0-1 0,41 4 0,-15-2 0,-11-1 0,8 0 0,65 22 0,-104-26 0,0 1 0,-1 0 0,1 1 0,-2 1 0,1 0 0,-1 1 0,27 24 0,5 1 0,-41-33 0,0 2 0,-1-1 0,1 1 0,-1 0 0,0 0 0,0 0 0,0 1 0,-1-1 0,1 1 0,-1 1 0,-1-1 0,1 0 0,-1 1 0,0 0 0,4 8 0,2 23 0,6 48 0,-1-2 0,-6-38 0,-2 0 0,-2 1 0,-2-1 0,-5 72 0,-38 179 0,38-274 0,-5 11 0,0 0 0,-2 0 0,-1-2 0,-2 1 0,-1-1 0,-2-1 0,0-1 0,-2 0 0,-2-1 0,0-1 0,-2-1 0,-42 40 0,54-57 0,-1-1 0,0-1 0,-1 0 0,0 0 0,0-1 0,0-1 0,-1 0 0,-16 4 0,-112 20 0,81-18 0,7-3 0,-68 1 0,73-6 0,-149 18-1365,165-19-5461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6:53.586"/>
    </inkml:context>
    <inkml:brush xml:id="br0">
      <inkml:brushProperty name="width" value="0.05" units="cm"/>
      <inkml:brushProperty name="height" value="0.05" units="cm"/>
      <inkml:brushProperty name="color" value="#FF0066"/>
    </inkml:brush>
  </inkml:definitions>
  <inkml:trace contextRef="#ctx0" brushRef="#br0">0 28 24575,'2145'0'-691,"-1915"11"1095,-49 0-117,235-10-287,14 1 0,-129 21 0,-9 1 0,-128-21 0,224 16 0,167 14 0,4-33 0,-282-2 0,2364 1 0,-2145-38 0,-246 11 0,266 2 0,-448 24 0,841-4 0,55-3 0,962-8 0,-1241 20 0,-487-3 0,624-15 0,27 3 0,-526 14 0,351-2-1365,-653 0-5461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6:57.099"/>
    </inkml:context>
    <inkml:brush xml:id="br0">
      <inkml:brushProperty name="width" value="0.05" units="cm"/>
      <inkml:brushProperty name="height" value="0.05" units="cm"/>
      <inkml:brushProperty name="color" value="#FF0066"/>
    </inkml:brush>
  </inkml:definitions>
  <inkml:trace contextRef="#ctx0" brushRef="#br0">1 0 24575,'1135'0'0,"-1111"1"-170,1 1-1,-1 1 0,1 1 1,-1 1-1,0 1 0,0 1 1,39 18-1,-49-18-6655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7:01.263"/>
    </inkml:context>
    <inkml:brush xml:id="br0">
      <inkml:brushProperty name="width" value="0.05" units="cm"/>
      <inkml:brushProperty name="height" value="0.05" units="cm"/>
      <inkml:brushProperty name="color" value="#FF0066"/>
    </inkml:brush>
  </inkml:definitions>
  <inkml:trace contextRef="#ctx0" brushRef="#br0">1 105 24575,'5347'0'0,"-5286"3"0,110 21 0,-22-2 0,149 28 0,-204-31 0,84 20 0,62 12 0,-186-43 0,0-2 0,84-2 0,38-4 0,47-3 0,-177-2 0,72-18 0,-17 3 0,-66 13 0,54-20 0,-1 0 0,17 6 0,176-14 0,-97 16 0,-17 6 0,210 10 0,-186 5 0,48-1 0,263-3 0,-278-9 0,102-3 0,-36 16 0,324-3 0,-278-24 0,75 0 0,-97 27 0,659-4 0,-618-10 0,196-2 0,770 15 0,-1313-1-136,0 0-1,0-1 1,0 1-1,0-2 1,0 1-1,-1-1 1,1 0-1,0-1 0,12-5 1,-5-2-6690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8:01.906"/>
    </inkml:context>
    <inkml:brush xml:id="br0">
      <inkml:brushProperty name="width" value="0.05" units="cm"/>
      <inkml:brushProperty name="height" value="0.05" units="cm"/>
      <inkml:brushProperty name="color" value="#FF0066"/>
    </inkml:brush>
  </inkml:definitions>
  <inkml:trace contextRef="#ctx0" brushRef="#br0">1 102 24575,'0'0'0,"0"-1"0,0 1 0,0 0 0,0 0 0,0-1 0,0 1 0,-1 0 0,1 0 0,0-1 0,0 1 0,0 0 0,0-1 0,0 1 0,0 0 0,0 0 0,0-1 0,0 1 0,0 0 0,1-1 0,-1 1 0,0 0 0,0 0 0,0-1 0,0 1 0,0 0 0,0 0 0,1-1 0,-1 1 0,0 0 0,0 0 0,0-1 0,0 1 0,1 0 0,-1 0 0,0 0 0,0-1 0,1 1 0,-1 0 0,0 0 0,0 0 0,1 0 0,-1 0 0,0 0 0,1 0 0,16-8 0,-14 7 0,16-6 0,1 0 0,0 2 0,0 1 0,0 0 0,24 0 0,105 2 0,-90 3 0,1759 1 0,-1791-4 0,1-1 0,-1-1 0,41-12 0,-36 8 0,60-7 0,297 11 0,-209 6 0,1070-2-1365,-1216 0-5461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8:18.481"/>
    </inkml:context>
    <inkml:brush xml:id="br0">
      <inkml:brushProperty name="width" value="0.05" units="cm"/>
      <inkml:brushProperty name="height" value="0.05" units="cm"/>
      <inkml:brushProperty name="color" value="#FF0066"/>
    </inkml:brush>
  </inkml:definitions>
  <inkml:trace contextRef="#ctx0" brushRef="#br0">1 281 24575,'1'7'0,"1"0"0,0 0 0,0 0 0,1 0 0,0 0 0,0 0 0,1-1 0,6 10 0,-1-1 0,-2-3 0,6 13 0,1 0 0,1-1 0,2-1 0,32 36 0,-46-56 0,0-1 0,0 0 0,1 0 0,-1 0 0,1 0 0,-1 0 0,1-1 0,0 1 0,0-1 0,0 0 0,0 0 0,-1-1 0,1 1 0,0-1 0,0 0 0,0 0 0,0 0 0,0 0 0,0-1 0,0 1 0,0-1 0,0 0 0,0-1 0,0 1 0,4-3 0,4-1 0,0-2 0,-1 1 0,0-1 0,0-1 0,0 0 0,14-15 0,26-30 0,-33 33 0,0 1 0,1 1 0,1 0 0,23-15 0,-1 9 0,1 1 0,1 3 0,1 1 0,59-15 0,28 2 0,174-20 0,-127 25 0,-149 22-95,343-68-1175,-327 60-5556</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8:31.231"/>
    </inkml:context>
    <inkml:brush xml:id="br0">
      <inkml:brushProperty name="width" value="0.05" units="cm"/>
      <inkml:brushProperty name="height" value="0.05" units="cm"/>
      <inkml:brushProperty name="color" value="#FF0066"/>
    </inkml:brush>
  </inkml:definitions>
  <inkml:trace contextRef="#ctx0" brushRef="#br0">1 275 24575,'625'-19'0,"172"-14"0,1 33 0,-321 3 0,630-18 0,-299 6 0,45-2 0,23-2 0,-429 10 0,-33-9 0,122 0 0,3750 13 0,-3513 11 0,-67 1 0,-667-13 0,1904-2 0,-630-43 0,-753 20 0,100 6 0,-324 5 0,535-45 0,-788 49-1365,-56 8-5461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8:33.251"/>
    </inkml:context>
    <inkml:brush xml:id="br0">
      <inkml:brushProperty name="width" value="0.05" units="cm"/>
      <inkml:brushProperty name="height" value="0.05" units="cm"/>
      <inkml:brushProperty name="color" value="#FF0066"/>
    </inkml:brush>
  </inkml:definitions>
  <inkml:trace contextRef="#ctx0" brushRef="#br0">0 131 24575,'318'0'0,"1364"-16"0,43 4 0,-1092 14 0,85-17 0,319-11 0,-688 21 0,497-32 0,-772 27-1365,-18-1-5461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48:38.823"/>
    </inkml:context>
    <inkml:brush xml:id="br0">
      <inkml:brushProperty name="width" value="0.05" units="cm"/>
      <inkml:brushProperty name="height" value="0.05" units="cm"/>
      <inkml:brushProperty name="color" value="#FF0066"/>
    </inkml:brush>
  </inkml:definitions>
  <inkml:trace contextRef="#ctx0" brushRef="#br0">1 326 24575,'3'0'0,"1"0"0,0 0 0,-1-1 0,1 0 0,-1 1 0,1-1 0,-1 0 0,1-1 0,-1 1 0,1-1 0,-1 1 0,0-1 0,0 0 0,0 0 0,0-1 0,0 1 0,-1 0 0,4-4 0,1-4 0,0 0 0,0 0 0,-1-1 0,6-12 0,17-28 0,-24 43 0,1 1 0,1-1 0,-1 1 0,1 0 0,1 0 0,-1 1 0,10-6 0,-10 8 0,0 1 0,0 0 0,0 0 0,0 1 0,1 0 0,-1 0 0,1 1 0,-1 0 0,16 0 0,21 1 0,1 1 0,-1 3 0,0 2 0,0 1 0,-1 3 0,0 1 0,51 21 0,-66-20 0,0-2 0,0-1 0,1-1 0,0-1 0,0-2 0,33 3 0,170-11 0,-197 0 0,0-1 0,-1-2 0,1-2 0,50-17 0,-81 23 0,9-2 0,0-1 0,-1 0 0,0-1 0,0-1 0,0 0 0,-1 0 0,12-10 0,-6 1 0,2 1 0,0 1 0,1 0 0,21-10 0,-29 18 0,0 1 0,1 0 0,0 0 0,0 2 0,0-1 0,0 2 0,1 0 0,22-1 0,42 5 0,-1 4 0,1 3 0,-2 3 0,77 23 0,-88-22 0,1-3 0,95 2 0,163-9 0,-175-5 0,-102 0 0,1-3 0,70-16 0,-36 6 0,-22 9 0,1 2 0,107 7 0,-135-2 0,47 6 0,95 20 0,-75-9 0,1 1 0,40 5 0,-87-17 0,181 15 0,-202-22 0,0-1 0,-1-1 0,1-2 0,-1-1 0,40-12 0,-54 12 0,149-41 0,-133 39 0,1 1 0,67-2 0,66 7 0,322 39 0,-390-28 0,0-3 0,140-10 0,144-34 0,42-1 0,226 58 0,-497-13 0,-1-8 0,1-6 0,157-28 0,-237 22 0,-31 5 0,78-5 0,-18 16 0,1 4 0,162 34 0,-141-18 0,139 5 0,-227-28 0,-1-2 0,49-9 0,-42 4 0,56 0 0,298 20 0,-54 0 0,-315-13 0,2 0 0,-1 1 0,36 6 0,-57-6 0,-1 1 0,1 0 0,-1 0 0,0 1 0,0 1 0,0-1 0,0 1 0,-1 0 0,1 1 0,-1 0 0,0 0 0,9 9 0,10 16-64,-21-24-66,0 1 0,1-1-1,0 1 1,0-1 0,1-1 0,0 1 0,0-1 0,0-1 0,15 8 0,15 1-6696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28:48.871"/>
    </inkml:context>
    <inkml:brush xml:id="br0">
      <inkml:brushProperty name="width" value="0.05" units="cm"/>
      <inkml:brushProperty name="height" value="0.05" units="cm"/>
      <inkml:brushProperty name="color" value="#FF0066"/>
    </inkml:brush>
  </inkml:definitions>
  <inkml:trace contextRef="#ctx0" brushRef="#br0">1 79 24575,'655'0'0,"-625"2"0,54 9 0,-52-6 0,40 2 0,519-5 0,-286-4 0,-201 4 0,116-5 0,-137-8 0,-52 5 0,54-2 0,1695 7 0,-837 3 0,-938-2 0,24 0 0,1 0 0,-1 2 0,56 11 0,-50-7 0,1-1 0,-1-2 0,1-2 0,51-4 0,-5 1 0,-20 1 0,75 3 0,-70 10 0,-50-8 0,1 0 0,29 1 0,-27-4 0,39 0 0,-55-1 0,0-1 0,0 1 0,0-1 0,0 0 0,0 0 0,0-1 0,0 1 0,0-1 0,0 0 0,6-3 0,-10 4 0,1 1 0,-1 0 0,1 0 0,-1-1 0,1 1 0,0 0 0,-1-1 0,0 1 0,1-1 0,-1 1 0,1 0 0,-1-1 0,1 1 0,-1-1 0,0 1 0,1-1 0,-1 0 0,0 1 0,0-1 0,0 1 0,1-1 0,-1 1 0,0-1 0,0 0 0,0 1 0,0-1 0,0 0 0,0 1 0,0-1 0,0 1 0,0-1 0,0 0 0,0 1 0,0-1 0,-1 1 0,1-1 0,0 0 0,0 1 0,-1-1 0,1 1 0,0-1 0,-1 1 0,1-1 0,0 1 0,-1-1 0,1 1 0,-1 0 0,1-1 0,-1 1 0,1-1 0,-1 1 0,1 0 0,-1 0 0,1-1 0,-1 1 0,0 0 0,1 0 0,-1-1 0,1 1 0,-1 0 0,0 0 0,0 0 0,-41-9 0,21 8 0,0 0 0,-1 2 0,1 0 0,0 1 0,-41 11 0,48-10 0,0 0 0,0-1 0,-24 1 0,34-3 0,1 0 0,-1 0 0,1 0 0,0 0 0,-1-1 0,1 0 0,-1 0 0,1 0 0,0 0 0,-1 0 0,1 0 0,0-1 0,0 0 0,0 1 0,0-1 0,0 0 0,1-1 0,-1 1 0,1 0 0,-4-4 0,6 5 0,-1-1 0,0 1 0,0 0 0,1-1 0,-1 1 0,1 0 0,-1-1 0,1 1 0,0 0 0,0-1 0,-1 1 0,1-1 0,0 1 0,0-1 0,0 1 0,0 0 0,1-1 0,-1 1 0,0-1 0,1 1 0,-1 0 0,1-1 0,-1 1 0,1 0 0,-1-1 0,1 1 0,0 0 0,0 0 0,0 0 0,0-1 0,0 1 0,0 0 0,0 0 0,0 1 0,0-1 0,0 0 0,0 0 0,1 0 0,-1 1 0,0-1 0,2 0 0,4-3 0,0 1 0,1 0 0,-1 1 0,0-1 0,1 1 0,9-1 0,5 0 0,-1 2 0,1 0 0,-1 2 0,1 0 0,-1 1 0,0 1 0,0 1 0,0 1 0,0 1 0,23 10 0,-42-15 0,0-1 0,0 1 0,0 0 0,0 0 0,0 1 0,0-1 0,-1 0 0,1 0 0,0 1 0,-1-1 0,1 1 0,-1 0 0,0-1 0,1 1 0,-1 0 0,0 0 0,0 0 0,0 0 0,1 3 0,-2-3 0,0-1 0,-1 0 0,1 0 0,0 1 0,0-1 0,-1 0 0,1 1 0,-1-1 0,1 0 0,-1 0 0,0 0 0,1 0 0,-1 0 0,0 0 0,0 0 0,0 0 0,0 0 0,0 0 0,0 0 0,0 0 0,0 0 0,0-1 0,0 1 0,0 0 0,0-1 0,-1 1 0,1-1 0,0 0 0,0 1 0,-1-1 0,1 0 0,0 0 0,-3 1 0,-121 15 0,112-13 0,2 0 0,1-1 0,-1 0 0,0-1 0,0 0 0,0 0 0,0-1 0,0-1 0,-11-1 0,22 2 0,-1 0 0,1 0 0,0 0 0,-1 0 0,1 0 0,-1 0 0,1 0 0,-1-1 0,1 1 0,0 0 0,-1 0 0,1 0 0,0 0 0,-1-1 0,1 1 0,0 0 0,-1 0 0,1-1 0,0 1 0,-1 0 0,1-1 0,0 1 0,-1 0 0,1-1 0,0 1 0,0 0 0,0-1 0,-1 1 0,1 0 0,0-1 0,0 1 0,0-1 0,0 1 0,0 0 0,0-1 0,0 0 0,12-10 0,24-4 0,69-2-1365,-82 12-5461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28:54.281"/>
    </inkml:context>
    <inkml:brush xml:id="br0">
      <inkml:brushProperty name="width" value="0.05" units="cm"/>
      <inkml:brushProperty name="height" value="0.05" units="cm"/>
      <inkml:brushProperty name="color" value="#FF0066"/>
    </inkml:brush>
  </inkml:definitions>
  <inkml:trace contextRef="#ctx0" brushRef="#br0">913 39 24575,'0'-1'0,"0"0"0,-1 0 0,1 0 0,-1 0 0,0 0 0,1 0 0,-1 0 0,0 0 0,1 0 0,-1 0 0,0 0 0,0 1 0,0-1 0,0 0 0,0 0 0,0 1 0,0-1 0,0 1 0,0-1 0,0 1 0,0 0 0,0-1 0,0 1 0,0 0 0,0 0 0,-1-1 0,0 1 0,-41-4 0,37 3 0,-81 1 0,-161 19 0,226-17 0,-62 11 0,48-7 0,-71 3 0,94-9 0,1-1 0,-1 0 0,1-1 0,-1 0 0,1-1 0,0 0 0,0-1 0,0 0 0,-17-10 0,19 9 0,0-1 0,-1 2 0,1 0 0,-16-4 0,24 7 0,0 1 0,-1-1 0,1 1 0,0 0 0,0 0 0,0 0 0,0 0 0,-1 0 0,1 1 0,0-1 0,0 1 0,0-1 0,-3 2 0,4-1 0,0 0 0,0-1 0,-1 1 0,1 0 0,1 0 0,-1 0 0,0 0 0,0 1 0,0-1 0,0 0 0,1 0 0,-1 0 0,1 1 0,-1-1 0,1 0 0,-1 1 0,1-1 0,0 0 0,0 1 0,-1-1 0,1 0 0,0 1 0,0 1 0,1 2 0,0 0 0,-1 0 0,1 0 0,1 0 0,-1-1 0,1 1 0,0 0 0,0-1 0,0 1 0,1-1 0,-1 0 0,1 0 0,0 0 0,0 0 0,1-1 0,-1 1 0,1-1 0,5 4 0,-2-1 0,0-1 0,1 0 0,-1 0 0,1-1 0,0 0 0,0-1 0,1 1 0,-1-2 0,13 4 0,-2-4 0,1 1 0,0-2 0,0-1 0,0 0 0,-1-2 0,1 0 0,0-1 0,25-8 0,-43 11 0,-1-1 0,1 1 0,0-1 0,-1 1 0,1-1 0,0 0 0,-1 0 0,1 0 0,-1 0 0,1 0 0,-1 0 0,1 0 0,-1 0 0,0-1 0,0 1 0,0 0 0,0-1 0,0 1 0,0-1 0,1-1 0,-2 1 0,0 1 0,0 0 0,0-1 0,0 1 0,0 0 0,0-1 0,0 1 0,-1 0 0,1-1 0,-1 1 0,1 0 0,-1 0 0,1-1 0,-1 1 0,0 0 0,1 0 0,-1 0 0,0 0 0,0 0 0,-1-1 0,-4-4 0,0 1 0,-1 0 0,0 0 0,0 0 0,0 1 0,0 0 0,-9-3 0,10 5 0,0 0 0,0 0 0,0 0 0,0 1 0,-1 0 0,1 0 0,0 0 0,-12 1 0,16 0 0,0 1 0,0-1 0,0 1 0,0-1 0,1 1 0,-1 0 0,0 0 0,0 0 0,0 0 0,0 0 0,1 0 0,-1 0 0,1 0 0,-1 1 0,1-1 0,-1 1 0,1-1 0,0 1 0,-1-1 0,1 1 0,0 0 0,0 0 0,0 0 0,1-1 0,-1 1 0,0 0 0,1 0 0,-1 0 0,1 0 0,-1 4 0,1 0 0,0 0 0,0-1 0,0 1 0,1 0 0,0-1 0,2 9 0,-3-11 0,1-1 0,-1 0 0,1 0 0,-1 0 0,1 0 0,0 0 0,0 0 0,0 0 0,0-1 0,0 1 0,1 0 0,-1 0 0,1-1 0,-1 1 0,1-1 0,-1 1 0,1-1 0,0 0 0,-1 0 0,3 1 0,-3-2 0,-1 0 0,1 0 0,-1 0 0,1 0 0,-1 0 0,1 0 0,-1 0 0,0 0 0,1 0 0,-1 0 0,1-1 0,-1 1 0,1 0 0,-1 0 0,0-1 0,1 1 0,-1 0 0,1-1 0,-1 1 0,0 0 0,0-1 0,1 1 0,-1-1 0,0 1 0,1 0 0,-1-1 0,0 1 0,0-1 0,0 1 0,0-1 0,1 1 0,-1 0 0,0-1 0,0 1 0,0-1 0,0 1 0,0-1 0,0 1 0,0-1 0,0 1 0,0-1 0,0 1 0,-1-1 0,1 1 0,0-1 0,0 1 0,0-1 0,-1 1 0,-5-27 0,1 17 0,0 0 0,-1 0 0,0 0 0,-1 0 0,0 1 0,-9-9 0,11 12 0,0 1 0,-1-1 0,0 1 0,0 0 0,0 1 0,-1-1 0,0 1 0,1 0 0,-13-4 0,18 8 4,0-1-1,0 1 1,0 0-1,0 0 0,0 0 1,0 0-1,0 0 1,0 0-1,0 0 0,0 0 1,0 0-1,0 0 1,0 0-1,0 1 1,0-1-1,0 0 0,0 1 1,0-1-1,0 1 1,0-1-1,0 1 0,1-1 1,-1 1-1,0 0 1,0-1-1,1 1 1,-1 0-1,0 0 0,1-1 1,-1 1-1,1 0 1,-1 0-1,0 1 0,-1 2-214,1 0-1,0 0 1,0 0-1,0 1 0,0-1 1,0 6-1,0 11-6614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30:22.965"/>
    </inkml:context>
    <inkml:brush xml:id="br0">
      <inkml:brushProperty name="width" value="0.05" units="cm"/>
      <inkml:brushProperty name="height" value="0.05" units="cm"/>
      <inkml:brushProperty name="color" value="#FF0066"/>
    </inkml:brush>
  </inkml:definitions>
  <inkml:trace contextRef="#ctx0" brushRef="#br0">0 177 24575,'860'-20'0,"-805"14"0,-2-1 0,96-28 0,-120 30 0,1 1 0,-1 1 0,1 2 0,52 3 0,-14 1 0,1111-36 0,-730 19 0,-226 11 0,55-8 0,121-2 0,2407 14 0,-2305-14 0,-78 1 0,1695 10 0,-1087 4 0,-488-2-1365,-494 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30:25.738"/>
    </inkml:context>
    <inkml:brush xml:id="br0">
      <inkml:brushProperty name="width" value="0.05" units="cm"/>
      <inkml:brushProperty name="height" value="0.05" units="cm"/>
      <inkml:brushProperty name="color" value="#FF0066"/>
    </inkml:brush>
  </inkml:definitions>
  <inkml:trace contextRef="#ctx0" brushRef="#br0">1 0 24575,'5166'0'0,"-4568"13"0,-37 0 0,2702-12 83,-1567-3-1531,-1673 2-5378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30:27.864"/>
    </inkml:context>
    <inkml:brush xml:id="br0">
      <inkml:brushProperty name="width" value="0.05" units="cm"/>
      <inkml:brushProperty name="height" value="0.05" units="cm"/>
      <inkml:brushProperty name="color" value="#FF0066"/>
    </inkml:brush>
  </inkml:definitions>
  <inkml:trace contextRef="#ctx0" brushRef="#br0">0 0 24575,'260'10'0,"-47"-1"0,1831-1-978,-1178-10 1956,4693 2-2343,-5537 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30:34.865"/>
    </inkml:context>
    <inkml:brush xml:id="br0">
      <inkml:brushProperty name="width" value="0.05" units="cm"/>
      <inkml:brushProperty name="height" value="0.05" units="cm"/>
      <inkml:brushProperty name="color" value="#FF0066"/>
    </inkml:brush>
  </inkml:definitions>
  <inkml:trace contextRef="#ctx0" brushRef="#br0">0 127 24575,'10662'0'-792,"-10072"-13"1236,-90 0-96,495-3-348,-740 12 0,242-12 0,-260-14 0,39-1 0,-33 27-1365,-220 5-5461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27:22.773"/>
    </inkml:context>
    <inkml:brush xml:id="br0">
      <inkml:brushProperty name="width" value="0.05" units="cm"/>
      <inkml:brushProperty name="height" value="0.05" units="cm"/>
      <inkml:brushProperty name="color" value="#FF0066"/>
    </inkml:brush>
  </inkml:definitions>
  <inkml:trace contextRef="#ctx0" brushRef="#br0">1 2 24575,'15'1'0,"1"0"0,19 5 0,13 2 0,408 36 0,9-29 0,-446-16 0,-2 2 0,-1-1 0,1-1 0,0-1 0,0-1 0,0 0 0,24-8 0,-5-2 0,0 2 0,1 2 0,0 1 0,67-4 0,153 8 0,-157 6 0,-65 0 0,52 9 0,-53-6 0,51 3 0,792-8 100,-386-1-1565,-469 1-5361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30:36.407"/>
    </inkml:context>
    <inkml:brush xml:id="br0">
      <inkml:brushProperty name="width" value="0.05" units="cm"/>
      <inkml:brushProperty name="height" value="0.05" units="cm"/>
      <inkml:brushProperty name="color" value="#FF0066"/>
    </inkml:brush>
  </inkml:definitions>
  <inkml:trace contextRef="#ctx0" brushRef="#br0">1 76 24575,'927'1'-713,"1012"-3"855,-907-62-256,-678 54 139,-321 10-730,-10 0-6121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40:23.018"/>
    </inkml:context>
    <inkml:brush xml:id="br0">
      <inkml:brushProperty name="width" value="0.05" units="cm"/>
      <inkml:brushProperty name="height" value="0.05" units="cm"/>
      <inkml:brushProperty name="color" value="#FF0066"/>
    </inkml:brush>
  </inkml:definitions>
  <inkml:trace contextRef="#ctx0" brushRef="#br0">1 26 24575,'1972'0'0,"-1812"-13"0,2 0 0,408 14-1365,-549-1-5461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41:08.974"/>
    </inkml:context>
    <inkml:brush xml:id="br0">
      <inkml:brushProperty name="width" value="0.05" units="cm"/>
      <inkml:brushProperty name="height" value="0.05" units="cm"/>
      <inkml:brushProperty name="color" value="#FF0066"/>
    </inkml:brush>
  </inkml:definitions>
  <inkml:trace contextRef="#ctx0" brushRef="#br0">0 103 24575,'5144'0'0,"-5112"-2"0,56-9 0,-56 6 0,53-3 0,1474 7 0,-720 3 0,-793-4 0,53-9 0,-52 4 0,48 0 0,724 9 0,278-3 0,-644-11 0,199-1 0,-76-1 0,213 2 0,-499 14 0,4773-2-1365,-5041 0-5461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41:10.641"/>
    </inkml:context>
    <inkml:brush xml:id="br0">
      <inkml:brushProperty name="width" value="0.05" units="cm"/>
      <inkml:brushProperty name="height" value="0.05" units="cm"/>
      <inkml:brushProperty name="color" value="#FF0066"/>
    </inkml:brush>
  </inkml:definitions>
  <inkml:trace contextRef="#ctx0" brushRef="#br0">0 76 24575,'2409'0'0,"-1984"-23"0,-325 10 0,-57 7 0,63-3 0,-72 9 0,-1-2 0,57-10 0,-17 2-1365,-51 9-5461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41:12.467"/>
    </inkml:context>
    <inkml:brush xml:id="br0">
      <inkml:brushProperty name="width" value="0.05" units="cm"/>
      <inkml:brushProperty name="height" value="0.05" units="cm"/>
      <inkml:brushProperty name="color" value="#FF0066"/>
    </inkml:brush>
  </inkml:definitions>
  <inkml:trace contextRef="#ctx0" brushRef="#br0">1 0 24575,'3502'0'-1365,"-3477"0"-5461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41:39.678"/>
    </inkml:context>
    <inkml:brush xml:id="br0">
      <inkml:brushProperty name="width" value="0.05" units="cm"/>
      <inkml:brushProperty name="height" value="0.05" units="cm"/>
      <inkml:brushProperty name="color" value="#FF0066"/>
    </inkml:brush>
  </inkml:definitions>
  <inkml:trace contextRef="#ctx0" brushRef="#br0">1 128 24575,'1312'0'0,"-1124"-13"0,-3-1 0,1271 13 0,-704 3 0,3124-2 0,-3473-12 0,-58 0 0,176 12 0,116-2 0,-339-9 0,93-3 0,1673 15 0,-1711-13 0,-24-1 0,-116 13 0,404-14 0,189 2 0,-500 14 0,3625-2-1365,-3911 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41:40.684"/>
    </inkml:context>
    <inkml:brush xml:id="br0">
      <inkml:brushProperty name="width" value="0.05" units="cm"/>
      <inkml:brushProperty name="height" value="0.05" units="cm"/>
      <inkml:brushProperty name="color" value="#FF0066"/>
    </inkml:brush>
  </inkml:definitions>
  <inkml:trace contextRef="#ctx0" brushRef="#br0">1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41:43.919"/>
    </inkml:context>
    <inkml:brush xml:id="br0">
      <inkml:brushProperty name="width" value="0.05" units="cm"/>
      <inkml:brushProperty name="height" value="0.05" units="cm"/>
      <inkml:brushProperty name="color" value="#FF0066"/>
    </inkml:brush>
  </inkml:definitions>
  <inkml:trace contextRef="#ctx0" brushRef="#br0">1 52 24575,'277'12'0,"-37"0"0,451-12 0,-612-2 0,157-24 0,-166 5 0,-54 15 0,-1 1 0,1 0 0,0 2 0,24-4 0,239 6 0,-136 3 0,8888-2 0,-8734 13 0,-22-1 0,1413-10 0,-817-4 0,-802 2 0,117 15 0,-108-7 0,1-3 0,97-6 0,-52-1 0,51 2-1365,-154 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4:47:32.271"/>
    </inkml:context>
    <inkml:brush xml:id="br0">
      <inkml:brushProperty name="width" value="0.05" units="cm"/>
      <inkml:brushProperty name="height" value="0.05" units="cm"/>
      <inkml:brushProperty name="color" value="#FF0066"/>
    </inkml:brush>
  </inkml:definitions>
  <inkml:trace contextRef="#ctx0" brushRef="#br0">0 52 24575,'500'0'0,"-468"-2"0,52-8 0,15-2 0,277 9 0,-195 5 0,-158-3 0,0-1 0,28-7 0,-25 4 0,37-2 0,464 4 0,-269 5 0,-109-2-1365,-128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4:50:09.021"/>
    </inkml:context>
    <inkml:brush xml:id="br0">
      <inkml:brushProperty name="width" value="0.05" units="cm"/>
      <inkml:brushProperty name="height" value="0.05" units="cm"/>
      <inkml:brushProperty name="color" value="#FF0066"/>
    </inkml:brush>
  </inkml:definitions>
  <inkml:trace contextRef="#ctx0" brushRef="#br0">1 201 24575,'129'3'0,"-31"-1"0,108-11 0,-178 4 0,48-13 0,-49 11 0,-1 0 0,29-2 0,135-20 0,-61 7 0,99-20 0,-1 1 0,-166 33 0,110 0 0,275 10 0,-273-2 0,-148 1-234,0 1 0,29 8 0,-43-8-429,14 2-6163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27:27.045"/>
    </inkml:context>
    <inkml:brush xml:id="br0">
      <inkml:brushProperty name="width" value="0.05" units="cm"/>
      <inkml:brushProperty name="height" value="0.05" units="cm"/>
      <inkml:brushProperty name="color" value="#FF0066"/>
    </inkml:brush>
  </inkml:definitions>
  <inkml:trace contextRef="#ctx0" brushRef="#br0">1 0 24575,'3913'0'-1365,"-3892"0"-5461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4:50:11.321"/>
    </inkml:context>
    <inkml:brush xml:id="br0">
      <inkml:brushProperty name="width" value="0.05" units="cm"/>
      <inkml:brushProperty name="height" value="0.05" units="cm"/>
      <inkml:brushProperty name="color" value="#FF0066"/>
    </inkml:brush>
  </inkml:definitions>
  <inkml:trace contextRef="#ctx0" brushRef="#br0">1 16 24575,'2561'0'0,"-2538"-1"-455,-1 0 0,32-7 0,-29 3-6371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4:50:13.675"/>
    </inkml:context>
    <inkml:brush xml:id="br0">
      <inkml:brushProperty name="width" value="0.05" units="cm"/>
      <inkml:brushProperty name="height" value="0.05" units="cm"/>
      <inkml:brushProperty name="color" value="#FF0066"/>
    </inkml:brush>
  </inkml:definitions>
  <inkml:trace contextRef="#ctx0" brushRef="#br0">1 15 24575,'2217'0'0,"-2203"0"-341,0-1 0,-1-1-1,20-4 1,-12 0-6485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4:50:15.818"/>
    </inkml:context>
    <inkml:brush xml:id="br0">
      <inkml:brushProperty name="width" value="0.05" units="cm"/>
      <inkml:brushProperty name="height" value="0.05" units="cm"/>
      <inkml:brushProperty name="color" value="#FF0066"/>
    </inkml:brush>
  </inkml:definitions>
  <inkml:trace contextRef="#ctx0" brushRef="#br0">1 1 24575,'120'0'0,"234"3"0,-3 23 0,-256-14 0,135-2 0,1351-12 47,-856 3-1459,-673-1-5414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4:50:18.382"/>
    </inkml:context>
    <inkml:brush xml:id="br0">
      <inkml:brushProperty name="width" value="0.05" units="cm"/>
      <inkml:brushProperty name="height" value="0.05" units="cm"/>
      <inkml:brushProperty name="color" value="#FF0066"/>
    </inkml:brush>
  </inkml:definitions>
  <inkml:trace contextRef="#ctx0" brushRef="#br0">0 1 24575,'390'25'0,"-51"0"0,111 22 0,-341-31 0,393 22 0,3-38 0,-216-2 0,464 2-1365,-731 0-5461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4:50:21.320"/>
    </inkml:context>
    <inkml:brush xml:id="br0">
      <inkml:brushProperty name="width" value="0.05" units="cm"/>
      <inkml:brushProperty name="height" value="0.05" units="cm"/>
      <inkml:brushProperty name="color" value="#FF0066"/>
    </inkml:brush>
  </inkml:definitions>
  <inkml:trace contextRef="#ctx0" brushRef="#br0">0 0 24575,'58'4'0,"1"1"0,88 21 0,-4 11 0,-30-7 0,135 46 0,-229-70 0,0-1 0,0 0 0,0-1 0,38 1 0,81-6 0,-56-2 0,683 3 0,-734-1 0,55-11 0,-54 7 0,52-2 0,536 8 0,-446 11 0,5 1 0,189-14-1365,-345 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4:54:42.445"/>
    </inkml:context>
    <inkml:brush xml:id="br0">
      <inkml:brushProperty name="width" value="0.05" units="cm"/>
      <inkml:brushProperty name="height" value="0.05" units="cm"/>
      <inkml:brushProperty name="color" value="#FF0066"/>
    </inkml:brush>
  </inkml:definitions>
  <inkml:trace contextRef="#ctx0" brushRef="#br0">2044 251 24575,'-9'-6'0,"0"0"0,-1 1 0,0 0 0,1 0 0,-2 1 0,1 1 0,0 0 0,-1 0 0,-18-2 0,-6 1 0,-1 1 0,1 2 0,-1 1 0,-61 8 0,-136 39 0,223-45 0,-132 19 0,104-17 0,1 1 0,1 1 0,-53 17 0,48-10 0,-65 10 0,71-17 0,1 2 0,1 0 0,-45 19 0,63-21 0,-1-1 0,0 0 0,-24 3 0,-24 8 0,50-11 0,1 1 0,1 1 0,-1 1 0,1-1 0,-17 16 0,-33 19 0,31-24 0,2 0 0,0 2 0,2 1 0,-50 48 0,59-51 0,0 2 0,0 0 0,2 1 0,1 0 0,0 1 0,2 1 0,-15 33 0,12-18 0,-8 18 0,-33 114 0,45-121 0,2 0 0,3 0 0,-2 91 0,11-104 0,1-1 0,1 0 0,12 42 0,37 100 0,-49-165 0,15 64 0,-15-54 0,2-1 0,0 1 0,11 22 0,121 221 0,-121-237 0,2-2 0,1 1 0,24 23 0,-15-18 0,-10-9 0,32 28 0,-42-44 0,0 0 0,1 0 0,-1-1 0,1 0 0,0-1 0,21 8 0,-5-2 0,0 1 0,-2 1 0,1 1 0,25 20 0,32 18 0,-66-43 0,12 8 0,0-1 0,1-1 0,1-2 0,1-1 0,54 13 0,96 12 0,130 21 0,-169-29 0,-37-5 0,75-6 0,-126-15 0,692 8 0,-454-13 0,1341 2 0,-1569 0 0,1-2 0,-1-4 0,0-2 0,89-24 0,-78 13 0,-45 12 0,1-1 0,-1-1 0,51-24 0,8-10 0,-45 24 0,63-41 0,-30 18 0,-62 35 0,0 0 0,0-1 0,-1-1 0,0 0 0,-1-1 0,0-1 0,12-12 0,-16 11 0,-1 0 0,0 0 0,-1-1 0,0 0 0,-1-1 0,-1 1 0,0-1 0,4-19 0,9-23 0,-8 25 0,-2 0 0,0-1 0,-3 0 0,0 0 0,0-44 0,-6-399 0,-1 447 0,-8-52 0,-2-11 0,6 45 0,-2 0 0,-2 1 0,-27-75 0,32 105 0,-9-30 0,-3 1 0,-1 1 0,-2 1 0,-49-76 0,21 41 0,33 50 0,-2 1 0,-30-37 0,15 26 0,14 15 0,-1 1 0,-30-26 0,13 17 0,-2 1 0,-1 3 0,-1 0 0,0 3 0,-2 2 0,-66-25 0,-24 9 0,-220-33 0,237 50 0,-33-3 0,-84-16 0,50 3 0,-34-7 0,161 26 0,41 12 0,0 0 0,0 1 0,0 1 0,-24-3 0,9 3 0,1-2 0,0 0 0,-53-19 0,-3-1 0,42 17 0,-72-5 0,34 5 0,-22 0 0,-132 7 0,109 3 0,108-1 0,0 1 0,1 1 0,-1 0 0,1 1 0,-22 9 0,-38 9 0,69-20 0,-64 11 0,-102 34 0,130-29 0,-67 39 0,7-3 0,80-44-1365,4 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07:56.657"/>
    </inkml:context>
    <inkml:brush xml:id="br0">
      <inkml:brushProperty name="width" value="0.05" units="cm"/>
      <inkml:brushProperty name="height" value="0.05" units="cm"/>
      <inkml:brushProperty name="color" value="#FF0066"/>
    </inkml:brush>
  </inkml:definitions>
  <inkml:trace contextRef="#ctx0" brushRef="#br0">0 286 24575,'13'22'0,"0"0"0,19 23 0,8 13 0,23 50 0,40 62 0,72 76 0,-158-225 0,0 0 0,1-1 0,1-1 0,33 26 0,95 57 0,-140-98 0,1-1 0,0 1 0,1-1 0,-1-1 0,0 1 0,1-1 0,-1-1 0,13 2 0,74-2 0,-57-2 0,57 1 0,262-7 0,-260 1 0,161-32 0,-50-10 0,108-22 0,-299 67 0,1-1 0,0-1 0,-1 0 0,0-2 0,0 0 0,-1 0 0,0-2 0,0 0 0,-1-1 0,0 0 0,-1-1 0,0-1 0,-1 0 0,0-1 0,-1 0 0,0-1 0,15-25 0,54-80 0,-54 83 0,-2-1 0,34-66 0,-21 12 0,17-36 0,-46 109 0,1 1 0,0 0 0,2 0 0,24-26 0,-15 18 5,-1-1 0,0-1-1,16-33 1,1 0-1389,-18 32-5442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07:59.080"/>
    </inkml:context>
    <inkml:brush xml:id="br0">
      <inkml:brushProperty name="width" value="0.05" units="cm"/>
      <inkml:brushProperty name="height" value="0.05" units="cm"/>
      <inkml:brushProperty name="color" value="#FF0066"/>
    </inkml:brush>
  </inkml:definitions>
  <inkml:trace contextRef="#ctx0" brushRef="#br0">1 232 24575,'3'44'0,"2"0"0,2-1 0,24 82 0,-19-82 0,6 38 0,20 62 0,-33-127 0,1-1 0,0 0 0,2-1 0,-1 0 0,2 0 0,19 24 0,-22-31 0,31 36 0,50 44 0,-71-74 0,-1-1 0,2 0 0,0-1 0,0-1 0,1-1 0,0 0 0,20 6 0,59 12 0,196 27 0,-167-34 0,59 10 0,238 8 0,506-36 0,-457-4 0,-337 2 0,355-6 0,-351-3 0,209-39 0,405-128 0,-693 159 0,-1-2 0,101-49 0,-152 64 0,-1 0 0,1-1 0,-1 0 0,0 0 0,-1-1 0,1 0 0,-1 0 0,0-1 0,-1 0 0,1 0 0,-1 0 0,-1-1 0,1 1 0,-1-1 0,-1 0 0,1 0 0,-1 0 0,2-12 0,0-8 0,-1 0 0,-2-1 0,-1 1 0,-2-35 0,0 19 0,0 29 0,0-1 0,-2 0 0,1 1 0,-2 0 0,0-1 0,-1 1 0,-1 1 0,-10-22 0,-9-8 0,-38-53 0,49 77 0,-68-83 0,-3-4 0,71 83-1365,2-1-5461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08:00.669"/>
    </inkml:context>
    <inkml:brush xml:id="br0">
      <inkml:brushProperty name="width" value="0.05" units="cm"/>
      <inkml:brushProperty name="height" value="0.05" units="cm"/>
      <inkml:brushProperty name="color" value="#FF0066"/>
    </inkml:brush>
  </inkml:definitions>
  <inkml:trace contextRef="#ctx0" brushRef="#br0">0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08:01.010"/>
    </inkml:context>
    <inkml:brush xml:id="br0">
      <inkml:brushProperty name="width" value="0.05" units="cm"/>
      <inkml:brushProperty name="height" value="0.05" units="cm"/>
      <inkml:brushProperty name="color" value="#FF0066"/>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27:33.437"/>
    </inkml:context>
    <inkml:brush xml:id="br0">
      <inkml:brushProperty name="width" value="0.05" units="cm"/>
      <inkml:brushProperty name="height" value="0.05" units="cm"/>
      <inkml:brushProperty name="color" value="#FF0066"/>
    </inkml:brush>
  </inkml:definitions>
  <inkml:trace contextRef="#ctx0" brushRef="#br0">0 1 24575,'163'7'0,"174"30"0,-149-13 0,-92-13 0,521 35 0,36-27 0,-180-13 0,-115-6 0,-158 12 0,75 1 0,1796-14-1365,-2049 1-5461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08:16.777"/>
    </inkml:context>
    <inkml:brush xml:id="br0">
      <inkml:brushProperty name="width" value="0.05" units="cm"/>
      <inkml:brushProperty name="height" value="0.05" units="cm"/>
      <inkml:brushProperty name="color" value="#FF0066"/>
    </inkml:brush>
  </inkml:definitions>
  <inkml:trace contextRef="#ctx0" brushRef="#br0">1 201 24575,'6413'0'0,"-6183"-13"0,-17 0 0,-176 12 0,400-13 0,281 2 0,-445 15 0,136-1 0,436-5 0,-559-9 0,112-1 0,2220 14 0,-2388-13 0,-21 0 0,1110 9 0,-673 5 0,1595-2 0,-1588-26 0,29 1 0,447 11 0,287 2 0,-930 14 0,-153-15 0,-17 0 0,-208 13-1365,-85 1-5461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08:19.196"/>
    </inkml:context>
    <inkml:brush xml:id="br0">
      <inkml:brushProperty name="width" value="0.05" units="cm"/>
      <inkml:brushProperty name="height" value="0.05" units="cm"/>
      <inkml:brushProperty name="color" value="#FF0066"/>
    </inkml:brush>
  </inkml:definitions>
  <inkml:trace contextRef="#ctx0" brushRef="#br0">0 51 24575,'4466'0'-647,"-3715"-13"936,29 1 69,4194 13-722,-2771-2 728,-1913-11-364,16-1 0,224 14-1365,-510-1-5461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08:31.931"/>
    </inkml:context>
    <inkml:brush xml:id="br0">
      <inkml:brushProperty name="width" value="0.05" units="cm"/>
      <inkml:brushProperty name="height" value="0.05" units="cm"/>
      <inkml:brushProperty name="color" value="#FF0066"/>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0:47.105"/>
    </inkml:context>
    <inkml:brush xml:id="br0">
      <inkml:brushProperty name="width" value="0.05" units="cm"/>
      <inkml:brushProperty name="height" value="0.05" units="cm"/>
      <inkml:brushProperty name="color" value="#FF0066"/>
    </inkml:brush>
  </inkml:definitions>
  <inkml:trace contextRef="#ctx0" brushRef="#br0">0 0 24575,'367'13'0,"0"0"0,-299-14 0,-9 0 0,-1 2 0,96 14 0,-44 9 0,-64-13 0,0-1 0,1-3 0,82 3 0,-111-10 0,818 13 0,-163-1 0,-418-14 0,2363 2 0,-2271-13 0,-34 1 0,-156 10 0,414-11 0,219 2-68,-521 12-1229,-248-1-5529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0:48.759"/>
    </inkml:context>
    <inkml:brush xml:id="br0">
      <inkml:brushProperty name="width" value="0.05" units="cm"/>
      <inkml:brushProperty name="height" value="0.05" units="cm"/>
      <inkml:brushProperty name="color" value="#FF0066"/>
    </inkml:brush>
  </inkml:definitions>
  <inkml:trace contextRef="#ctx0" brushRef="#br0">0 27 24575,'570'-15'0,"139"3"0,-453 14 0,-42-2-1365,-194 0-5461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1:15.108"/>
    </inkml:context>
    <inkml:brush xml:id="br0">
      <inkml:brushProperty name="width" value="0.05" units="cm"/>
      <inkml:brushProperty name="height" value="0.05" units="cm"/>
      <inkml:brushProperty name="color" value="#FF0066"/>
    </inkml:brush>
  </inkml:definitions>
  <inkml:trace contextRef="#ctx0" brushRef="#br0">0 4 24575,'84'-1'0,"-30"-1"0,0 2 0,0 2 0,1 3 0,67 15 0,-78-10 0,1-2 0,87 4 0,96-13 0,-89-2 0,1572 3 0,-1287-29 0,-77 6 0,-93 22 0,248 4 0,-291 10 0,56 0 0,1200-11 0,-709-4 0,2881 2 0,-3425-13 0,-38 0 0,425 11 67,-307 4-1499,-267-2-5394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1:17.597"/>
    </inkml:context>
    <inkml:brush xml:id="br0">
      <inkml:brushProperty name="width" value="0.05" units="cm"/>
      <inkml:brushProperty name="height" value="0.05" units="cm"/>
      <inkml:brushProperty name="color" value="#FF0066"/>
    </inkml:brush>
  </inkml:definitions>
  <inkml:trace contextRef="#ctx0" brushRef="#br0">0 2 24575,'299'13'0,"-27"0"0,863-12 0,-540-2 0,-245 13 0,-4 1 0,3178-14 0,-3263-10 0,-58 0 0,170-1 0,376-5 0,807 18-1365,-1535-1-5461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1:19.448"/>
    </inkml:context>
    <inkml:brush xml:id="br0">
      <inkml:brushProperty name="width" value="0.05" units="cm"/>
      <inkml:brushProperty name="height" value="0.05" units="cm"/>
      <inkml:brushProperty name="color" value="#FF0066"/>
    </inkml:brush>
  </inkml:definitions>
  <inkml:trace contextRef="#ctx0" brushRef="#br0">1 1 24575,'0'1'0,"0"0"0,1 1 0,-1-1 0,1 0 0,-1 1 0,1-1 0,-1 0 0,1 0 0,0 0 0,-1 0 0,1 0 0,0 0 0,0 0 0,0 0 0,0 0 0,0 0 0,0 0 0,0 0 0,0-1 0,0 1 0,0 0 0,0-1 0,1 1 0,-1-1 0,0 1 0,2 0 0,44 10 0,-33-9 0,118 20 0,175 8 0,137-20 0,-369-9 0,1444-1 0,-669-2 0,1852 2 0,-2427-4 0,288-40 0,-104 11 0,1 35 0,-184 1 0,-125-2-1365,-123-1-5461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1:24.944"/>
    </inkml:context>
    <inkml:brush xml:id="br0">
      <inkml:brushProperty name="width" value="0.05" units="cm"/>
      <inkml:brushProperty name="height" value="0.05" units="cm"/>
      <inkml:brushProperty name="color" value="#FF0066"/>
    </inkml:brush>
  </inkml:definitions>
  <inkml:trace contextRef="#ctx0" brushRef="#br0">0 1 24575,'174'0'0,"175"25"0,110 30 0,5-31 0,4871-29 0,-3338 6 0,-1763-14 0,13 0 0,125 14-1365,-343-1-5461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1:29.553"/>
    </inkml:context>
    <inkml:brush xml:id="br0">
      <inkml:brushProperty name="width" value="0.05" units="cm"/>
      <inkml:brushProperty name="height" value="0.05" units="cm"/>
      <inkml:brushProperty name="color" value="#FF0066"/>
    </inkml:brush>
  </inkml:definitions>
  <inkml:trace contextRef="#ctx0" brushRef="#br0">0 1 24575,'153'-1'0,"169"3"0,-3 27 0,-237-19 0,1-2 0,86-5 0,-132-3 0,12-2 0,1 3 0,-1 1 0,83 16 0,-61-5 0,0-4 0,0-2 0,117-6 0,-153-1 0,4001-2 0,-2029 4 0,1628-2-1365,-3613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28:20.733"/>
    </inkml:context>
    <inkml:brush xml:id="br0">
      <inkml:brushProperty name="width" value="0.05" units="cm"/>
      <inkml:brushProperty name="height" value="0.05" units="cm"/>
      <inkml:brushProperty name="color" value="#FF0066"/>
    </inkml:brush>
  </inkml:definitions>
  <inkml:trace contextRef="#ctx0" brushRef="#br0">0 154 24575,'884'0'0,"-864"-1"0,1-1 0,-1-2 0,1 0 0,31-10 0,-32 7 0,1 2 0,0 0 0,0 1 0,25-1 0,16 2 0,101-20 0,-73 2 0,-62 13 0,1 1 0,-1 2 0,47-3 0,509 8 0,-254 2 0,2515-2 0,-2746-1-682,130-18-1,-169 9-6143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1:31.338"/>
    </inkml:context>
    <inkml:brush xml:id="br0">
      <inkml:brushProperty name="width" value="0.05" units="cm"/>
      <inkml:brushProperty name="height" value="0.05" units="cm"/>
      <inkml:brushProperty name="color" value="#FF0066"/>
    </inkml:brush>
  </inkml:definitions>
  <inkml:trace contextRef="#ctx0" brushRef="#br0">0 0 24575,'313'26'0,"-101"-4"0,198-18 0,-214-6 0,346 2-1365,-521 0-5461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1:35.958"/>
    </inkml:context>
    <inkml:brush xml:id="br0">
      <inkml:brushProperty name="width" value="0.05" units="cm"/>
      <inkml:brushProperty name="height" value="0.05" units="cm"/>
      <inkml:brushProperty name="color" value="#FF0066"/>
    </inkml:brush>
  </inkml:definitions>
  <inkml:trace contextRef="#ctx0" brushRef="#br0">3 78 24575,'0'0'0,"0"0"0,0 0 0,0 1 0,0-1 0,-1 0 0,1 0 0,0 0 0,0 0 0,0 1 0,0-1 0,0 0 0,-1 0 0,1 0 0,0 1 0,0-1 0,0 0 0,0 0 0,0 0 0,0 1 0,0-1 0,0 0 0,0 0 0,0 1 0,0-1 0,0 0 0,0 0 0,0 0 0,0 1 0,0-1 0,0 0 0,0 0 0,0 1 0,0-1 0,0 0 0,0 0 0,1 0 0,-1 1 0,0-1 0,0 0 0,0 0 0,0 0 0,0 0 0,1 1 0,12 4 0,20 0 0,399 13 0,-291-14 0,1543 6-20,-1064-12-749,-544 2 744,1566-14-466,374 1 1474,-1246 16-661,2016-3-322,-2242-23 0,-139 2 0,78 10 0,621-25 0,-241 25-34,-547 13-1297,-264-2-5495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2:04.667"/>
    </inkml:context>
    <inkml:brush xml:id="br0">
      <inkml:brushProperty name="width" value="0.05" units="cm"/>
      <inkml:brushProperty name="height" value="0.05" units="cm"/>
      <inkml:brushProperty name="color" value="#FF0066"/>
    </inkml:brush>
  </inkml:definitions>
  <inkml:trace contextRef="#ctx0" brushRef="#br0">0 1 24575,'7'10'0,"2"-5"0,1-1 0,-1 0 0,1-1 0,0 1 0,0-2 0,0 0 0,15 2 0,-1 0 0,352 41 0,-185-26 0,513 25 0,0-43 0,-322-3 0,1047 2-1365,-1402 0-5461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2:09.537"/>
    </inkml:context>
    <inkml:brush xml:id="br0">
      <inkml:brushProperty name="width" value="0.05" units="cm"/>
      <inkml:brushProperty name="height" value="0.05" units="cm"/>
      <inkml:brushProperty name="color" value="#FF0066"/>
    </inkml:brush>
  </inkml:definitions>
  <inkml:trace contextRef="#ctx0" brushRef="#br0">0 70 24575,'342'-1'0,"380"3"0,-381 10 0,78 1 0,-88-15 0,231 5 0,-281 19 0,-14-1 0,389 0 0,336-10 0,-644-13 0,1396 2 0,-1287-12 0,-100 2 0,488-17 0,-145 3 0,-1 12 0,172-7 0,-217 7 0,433 5 0,-231 5 0,-410-14 0,-218 6 0,-37-4-1365,-150 9-5461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2:19.856"/>
    </inkml:context>
    <inkml:brush xml:id="br0">
      <inkml:brushProperty name="width" value="0.05" units="cm"/>
      <inkml:brushProperty name="height" value="0.05" units="cm"/>
      <inkml:brushProperty name="color" value="#FF0066"/>
    </inkml:brush>
  </inkml:definitions>
  <inkml:trace contextRef="#ctx0" brushRef="#br0">0 1 24575,'29'1'0,"0"1"0,34 8 0,18 1 0,222 15 0,432 57 0,-701-77 0,305 63 0,-225-45 0,0-5 0,176 7 0,230-24 0,-340-5 0,651 1 0,-797 0-273,-1 0 0,0-3 0,0 0 0,63-20 0,-76 19-6553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2:22.251"/>
    </inkml:context>
    <inkml:brush xml:id="br0">
      <inkml:brushProperty name="width" value="0.05" units="cm"/>
      <inkml:brushProperty name="height" value="0.05" units="cm"/>
      <inkml:brushProperty name="color" value="#FF0066"/>
    </inkml:brush>
  </inkml:definitions>
  <inkml:trace contextRef="#ctx0" brushRef="#br0">1 50 24575,'1678'0'0,"-1527"-12"0,-17 0 0,840 9 0,-498 6 0,810-3 0,-973-13 0,-21 0 0,685 14-1365,-952-1-5461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2:24.269"/>
    </inkml:context>
    <inkml:brush xml:id="br0">
      <inkml:brushProperty name="width" value="0.05" units="cm"/>
      <inkml:brushProperty name="height" value="0.05" units="cm"/>
      <inkml:brushProperty name="color" value="#FF0066"/>
    </inkml:brush>
  </inkml:definitions>
  <inkml:trace contextRef="#ctx0" brushRef="#br0">0 1 24575,'1'1'0,"-1"0"0,1 0 0,-1 0 0,1-1 0,-1 1 0,1 0 0,-1 0 0,1 0 0,0-1 0,-1 1 0,1 0 0,0-1 0,0 1 0,0-1 0,-1 1 0,1-1 0,0 1 0,0-1 0,0 0 0,0 1 0,0-1 0,0 0 0,0 1 0,0-1 0,0 0 0,0 0 0,0 0 0,0 0 0,2-1 0,3 3 0,135 17 0,177 1 0,-183-14 0,621 49 0,-270-44 0,-308-13 0,2261 2 0,-1771 12 0,46 1 0,1444-14 0,-1142 1 0,-724-12 0,-27-1 0,6 14-1365,-251-1-5461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2:30.755"/>
    </inkml:context>
    <inkml:brush xml:id="br0">
      <inkml:brushProperty name="width" value="0.05" units="cm"/>
      <inkml:brushProperty name="height" value="0.05" units="cm"/>
      <inkml:brushProperty name="color" value="#FF0066"/>
    </inkml:brush>
  </inkml:definitions>
  <inkml:trace contextRef="#ctx0" brushRef="#br0">3 27 24575,'0'0'0,"-1"0"0,1 0 0,0 0 0,0 0 0,0 1 0,0-1 0,0 0 0,-1 0 0,1 0 0,0 1 0,0-1 0,0 0 0,0 0 0,0 0 0,0 0 0,0 1 0,0-1 0,0 0 0,0 0 0,0 0 0,0 1 0,0-1 0,0 0 0,0 0 0,0 0 0,0 1 0,0-1 0,0 0 0,0 0 0,0 0 0,0 1 0,0-1 0,1 0 0,-1 0 0,0 0 0,0 0 0,0 1 0,0-1 0,0 0 0,0 0 0,1 0 0,-1 0 0,0 0 0,0 1 0,0-1 0,0 0 0,1 0 0,15 6 0,18-1 0,406 3 0,-280-10 0,104 0 0,345 4 0,-384 10 0,117 1 0,4667-16 0,-2611 5 0,668-2 0,-2822-12 0,-35 0 0,968 9 0,-604 6 0,2092-3 0,-2653-1 0,0-1 0,-1 0 0,1 0 0,0-1 0,-1-1 0,19-8 0,-18 7 0,1 1 0,-1-1 0,1 2 0,-1 0 0,25-2 0,137 6-1365,-153-1-5461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2:56.107"/>
    </inkml:context>
    <inkml:brush xml:id="br0">
      <inkml:brushProperty name="width" value="0.05" units="cm"/>
      <inkml:brushProperty name="height" value="0.05" units="cm"/>
      <inkml:brushProperty name="color" value="#FF0066"/>
    </inkml:brush>
  </inkml:definitions>
  <inkml:trace contextRef="#ctx0" brushRef="#br0">0 27 24575,'199'0'0,"1413"-22"0,-948 17 0,-362 8 0,1691-3 0,-1548 14 0,-176-2 0,246 24 0,116 3 0,1475-39 99,-927-1-1563,-1159 1-5362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2:59.859"/>
    </inkml:context>
    <inkml:brush xml:id="br0">
      <inkml:brushProperty name="width" value="0.05" units="cm"/>
      <inkml:brushProperty name="height" value="0.05" units="cm"/>
      <inkml:brushProperty name="color" value="#FF0066"/>
    </inkml:brush>
  </inkml:definitions>
  <inkml:trace contextRef="#ctx0" brushRef="#br0">1 1 24575,'0'0'0,"0"1"0,0-1 0,0 0 0,0 1 0,0-1 0,0 1 0,0-1 0,0 0 0,0 1 0,1-1 0,-1 1 0,0-1 0,0 0 0,0 1 0,1-1 0,-1 0 0,0 1 0,0-1 0,1 0 0,-1 1 0,0-1 0,1 0 0,-1 0 0,0 1 0,1-1 0,-1 0 0,0 0 0,1 0 0,-1 1 0,1-1 0,-1 0 0,0 0 0,1 0 0,-1 0 0,1 0 0,-1 0 0,1 0 0,27 7 0,0-1 0,0-1 0,0-2 0,47 1 0,-27-2 0,562 16 0,-282-12 0,417 6 0,-386-9 0,706 21 0,303 11 0,-528 13 0,-543-28 0,-254-17-111,328 16-1143,-335-18-5572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28:22.479"/>
    </inkml:context>
    <inkml:brush xml:id="br0">
      <inkml:brushProperty name="width" value="0.05" units="cm"/>
      <inkml:brushProperty name="height" value="0.05" units="cm"/>
      <inkml:brushProperty name="color" value="#FF0066"/>
    </inkml:brush>
  </inkml:definitions>
  <inkml:trace contextRef="#ctx0" brushRef="#br0">1 81 24575,'1222'0'0,"-1140"-3"0,-1-4 0,0-4 0,103-26 0,-145 29 0,1 2 0,63-2 0,83 10 0,-57 1 0,-106-3-1365,-3 0-5461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3:02.413"/>
    </inkml:context>
    <inkml:brush xml:id="br0">
      <inkml:brushProperty name="width" value="0.05" units="cm"/>
      <inkml:brushProperty name="height" value="0.05" units="cm"/>
      <inkml:brushProperty name="color" value="#FF0066"/>
    </inkml:brush>
  </inkml:definitions>
  <inkml:trace contextRef="#ctx0" brushRef="#br0">0 28 24575,'0'-1'0,"0"1"0,0-1 0,1 1 0,-1-1 0,0 1 0,0-1 0,0 1 0,1 0 0,-1-1 0,0 1 0,1-1 0,-1 1 0,0-1 0,1 1 0,-1 0 0,1-1 0,-1 1 0,0 0 0,1 0 0,-1-1 0,1 1 0,-1 0 0,1 0 0,-1-1 0,1 1 0,-1 0 0,1 0 0,-1 0 0,1 0 0,-1 0 0,1 0 0,0 0 0,-1 0 0,1 0 0,0 0 0,25-4 0,55 0 0,-53 3 0,1156-7-884,-750 10 738,2105-2-156,-1113 54 302,-1388-52 0,623 20-1144,-600-22-4571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3:03.500"/>
    </inkml:context>
    <inkml:brush xml:id="br0">
      <inkml:brushProperty name="width" value="0.05" units="cm"/>
      <inkml:brushProperty name="height" value="0.05" units="cm"/>
      <inkml:brushProperty name="color" value="#FF0066"/>
    </inkml:brush>
  </inkml:definitions>
  <inkml:trace contextRef="#ctx0" brushRef="#br0">0 1 24575,'1509'15'0,"-1329"-11"-15,2016 27-907,-2069-31 936,1523 14 909,-809-4-2288,-811-10-5461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6:44.275"/>
    </inkml:context>
    <inkml:brush xml:id="br0">
      <inkml:brushProperty name="width" value="0.05" units="cm"/>
      <inkml:brushProperty name="height" value="0.05" units="cm"/>
      <inkml:brushProperty name="color" value="#FF0066"/>
    </inkml:brush>
  </inkml:definitions>
  <inkml:trace contextRef="#ctx0" brushRef="#br0">1 1 24575,'0'0'0,"0"1"0,0 0 0,1 0 0,-1 0 0,0-1 0,1 1 0,-1 0 0,1 0 0,-1-1 0,1 1 0,-1 0 0,1-1 0,-1 1 0,1-1 0,-1 1 0,1 0 0,0-1 0,-1 0 0,1 1 0,0-1 0,0 1 0,-1-1 0,1 0 0,0 1 0,1-1 0,28 7 0,-21-5 0,192 36 0,1-9 0,210 3 0,417-27 0,-424-9 0,-51 3 0,723 12 0,748 6 0,-1203-19 0,2110 2 0,-2556-13 0,-6 0 0,325 14-1365,-469-1-5461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7:06.127"/>
    </inkml:context>
    <inkml:brush xml:id="br0">
      <inkml:brushProperty name="width" value="0.05" units="cm"/>
      <inkml:brushProperty name="height" value="0.05" units="cm"/>
      <inkml:brushProperty name="color" value="#FF0066"/>
    </inkml:brush>
  </inkml:definitions>
  <inkml:trace contextRef="#ctx0" brushRef="#br0">1 1 24575,'764'0'0,"-729"2"0,0 1 0,-1 2 0,45 12 0,3 0 0,-10-4 0,1-4 0,100 0 0,-140-8 0,56 10 0,-54-5 0,41 0 0,744-4 0,-397-4 0,1731 2 0,-1832 13 0,17 1 0,-220-16 0,298 12 0,306 8 0,-470-21 0,1862 3 0,-2103 1-31,-1 0-1,1 1 1,-1 1 0,0-1-1,0 2 1,0-1-1,11 6 1,1 0-1083,-1-1-5712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7:29.303"/>
    </inkml:context>
    <inkml:brush xml:id="br0">
      <inkml:brushProperty name="width" value="0.05" units="cm"/>
      <inkml:brushProperty name="height" value="0.05" units="cm"/>
      <inkml:brushProperty name="color" value="#FF0066"/>
    </inkml:brush>
  </inkml:definitions>
  <inkml:trace contextRef="#ctx0" brushRef="#br0">0 28 24575,'64'-2'0,"-39"0"0,1 1 0,0 1 0,-1 2 0,30 5 0,11 13 0,-48-14 0,0 0 0,0-1 0,0-1 0,22 2 0,258-5 0,-147-3 0,-130 1 0,-1-1 0,34-8 0,26-2 0,19-1 0,-65 7 0,57-2 0,-71 7 0,0-1 0,29-7 0,-28 5 0,42-4 0,480 7 0,-263 3 0,-264-1 0,-1 1 0,1 1 0,0 0 0,-1 1 0,0 1 0,0 0 0,20 10 0,-20-8 0,1 0 0,0-1 0,0-1 0,0-1 0,1 0 0,18 1 0,40-2 0,98 9 0,-49 6 0,-8 0 0,218 6 0,-288-23 0,61 10 0,-58-5 0,48 0 0,301-7 0,-373 0 0,0-2 0,26-5 0,-23 3 0,36-2 0,34 6 0,-62 3 0,1-2 0,-1-2 0,0-1 0,58-13 0,-42 0 0,-23 7 0,0 0 0,1 2 0,-1 1 0,2 2 0,36-2 0,705 8 0,-749 0 0,1 0 0,-1 1 0,1 2 0,25 8 0,33 7 0,-32-15 0,0-1 0,98-6 0,-46-1 0,2560 4 0,-2613 3-1365,-28 1-5461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7:50.671"/>
    </inkml:context>
    <inkml:brush xml:id="br0">
      <inkml:brushProperty name="width" value="0.05" units="cm"/>
      <inkml:brushProperty name="height" value="0.05" units="cm"/>
      <inkml:brushProperty name="color" value="#FF0066"/>
    </inkml:brush>
  </inkml:definitions>
  <inkml:trace contextRef="#ctx0" brushRef="#br0">1 76 24575,'28'-2'0,"0"-1"0,48-11 0,-19 3 0,93-10 0,0 6 0,180 6 0,-222 10 0,20-1 0,135 19 0,-73 0 0,246-7 0,-376-9 0,-1 3 0,-1 2 0,94 26 0,-141-31 0,42 6 0,1-2 0,0-2 0,67-3 0,9 1 0,1395 18 0,-1044-23 0,328 2 0,-785 1 0,0 2 0,27 5 0,-24-3 0,34 2 0,231 13 0,130-13 0,-126-8 0,-65 26 0,-10-1 0,298-2 0,-122-19 0,147 7 0,489 8 0,-681-21 0,2205 3 0,-2500 0 0,86-13 0,-113 8 0,0-1 0,-1-2 0,0 0 0,46-22 0,-49 20 0,1 1 0,0 1 0,1 1 0,50-5 0,9-3 0,17-12 0,-68 16 0,0 2 0,69-9 0,-52 14 0,299-30 0,-219 21 0,247 9 0,-199 6 0,-95-1 0,23 0 0,154-18 0,-164 8 0,171 6 0,-144 5 0,2819-2 0,-2774 12 0,-84-4 0,418 72 0,-444-68 0,357 54 0,-81-8 0,-228-34 0,137 11 0,292-28 0,-314-10 0,524-10 0,6 0 0,-294-11 0,-88 0 0,140-1 0,146-2 0,-532 29 0,-44 0 0,0-3 0,102-15 0,-44-3 0,156-1 0,143 21 0,-177 2 0,565-3-1365,-806 0-5461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7:52.004"/>
    </inkml:context>
    <inkml:brush xml:id="br0">
      <inkml:brushProperty name="width" value="0.05" units="cm"/>
      <inkml:brushProperty name="height" value="0.05" units="cm"/>
      <inkml:brushProperty name="color" value="#FF0066"/>
    </inkml:brush>
  </inkml:definitions>
  <inkml:trace contextRef="#ctx0" brushRef="#br0">1 0 24575,'1445'0'0,"-764"40"0,-274-9 0,-300-26 15,80 6-1395,-144-6-5446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7:55.855"/>
    </inkml:context>
    <inkml:brush xml:id="br0">
      <inkml:brushProperty name="width" value="0.05" units="cm"/>
      <inkml:brushProperty name="height" value="0.05" units="cm"/>
      <inkml:brushProperty name="color" value="#FF0066"/>
    </inkml:brush>
  </inkml:definitions>
  <inkml:trace contextRef="#ctx0" brushRef="#br0">1 26 24575,'106'8'0,"-39"-1"0,-18-3 65,988 66-1133,548-25 699,-1107-34 311,634 20 1488,-324-11-1376,878 10-687,-1322-32 633,309 3 579,-376 10-579,143 3 0,2360-12 0,-1346-4 0,-1325-4 0,190-34 0,-131 14 0,329-32 0,-321 32 0,135-13 0,111 24 0,-226 9 0,315-1 0,202-10 0,-558 11 0,141-13 0,-129 8-1365,-132 11-5461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9:23.803"/>
    </inkml:context>
    <inkml:brush xml:id="br0">
      <inkml:brushProperty name="width" value="0.05" units="cm"/>
      <inkml:brushProperty name="height" value="0.05" units="cm"/>
      <inkml:brushProperty name="color" value="#FF0066"/>
    </inkml:brush>
  </inkml:definitions>
  <inkml:trace contextRef="#ctx0" brushRef="#br0">138 1 24575,'27'0'0,"5"-1"0,0 2 0,33 5 0,-53-4 0,-1 1 0,1 0 0,-1 1 0,0 0 0,0 1 0,0 0 0,-1 0 0,0 1 0,11 8 0,-9-4 0,-1 0 0,-1 0 0,0 1 0,0 0 0,-1 1 0,-1 0 0,0 0 0,0 1 0,-1 0 0,-1 0 0,0 1 0,-1 0 0,4 17 0,-6-20 0,0-1 0,-1 1 0,-1-1 0,0 1 0,-1 0 0,0 0 0,0-1 0,-1 1 0,0 0 0,-1 0 0,0-1 0,-1 0 0,0 1 0,-1-1 0,0 0 0,-1 0 0,0-1 0,-11 17 0,10-19 0,-1 0 0,0 0 0,-1-1 0,0 0 0,0 0 0,-14 8 0,-56 23 0,61-31 0,1-1 0,-2 0 0,1-2 0,0 0 0,-1 0 0,1-2 0,-26-1 0,-11 2 0,43 0-136,0 0-1,0 0 1,0 1-1,0 0 1,0 1-1,1 1 1,-1-1-1,1 2 0,-17 10 1,15-6-6690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9:25.991"/>
    </inkml:context>
    <inkml:brush xml:id="br0">
      <inkml:brushProperty name="width" value="0.05" units="cm"/>
      <inkml:brushProperty name="height" value="0.05" units="cm"/>
      <inkml:brushProperty name="color" value="#FF0066"/>
    </inkml:brush>
  </inkml:definitions>
  <inkml:trace contextRef="#ctx0" brushRef="#br0">402 14 24575,'0'0'0,"0"-1"0,0 1 0,0-1 0,0 0 0,0 1 0,-1-1 0,1 1 0,0-1 0,0 1 0,0-1 0,-1 1 0,1-1 0,0 1 0,-1-1 0,1 1 0,0-1 0,-1 1 0,1-1 0,0 1 0,-1-1 0,1 1 0,-1 0 0,1-1 0,-1 1 0,1 0 0,-1 0 0,1-1 0,-1 1 0,0 0 0,-23-1 0,-19 14 0,17 3 0,-39 29 0,8-5 0,37-27 0,1 1 0,1 1 0,1 1 0,-32 35 0,42-42 0,1 1 0,1 0 0,-1 1 0,2-1 0,-1 1 0,1 0 0,1 0 0,-4 21 0,4-12 0,1 1 0,0-1 0,2 1 0,2 23 0,0-34 0,-1 0 0,2 0 0,0 0 0,0-1 0,0 1 0,1-1 0,1 1 0,0-1 0,0 0 0,1-1 0,0 0 0,0 0 0,10 10 0,-4-6 0,0-1 0,1-1 0,0 0 0,1 0 0,0-1 0,0-1 0,23 9 0,20 5 0,112 28 0,-159-48-273,1 1 0,-1 0 0,0 1 0,11 6 0,-4 0-6553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28:25.020"/>
    </inkml:context>
    <inkml:brush xml:id="br0">
      <inkml:brushProperty name="width" value="0.05" units="cm"/>
      <inkml:brushProperty name="height" value="0.05" units="cm"/>
      <inkml:brushProperty name="color" value="#FF0066"/>
    </inkml:brush>
  </inkml:definitions>
  <inkml:trace contextRef="#ctx0" brushRef="#br0">0 0 24575,'19'1'0,"-1"1"0,32 7 0,17 3 0,371 16 0,7-27 0,-289-2 0,3259 0-1365,-3394 1-5461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9:28.741"/>
    </inkml:context>
    <inkml:brush xml:id="br0">
      <inkml:brushProperty name="width" value="0.05" units="cm"/>
      <inkml:brushProperty name="height" value="0.05" units="cm"/>
      <inkml:brushProperty name="color" value="#FF0066"/>
    </inkml:brush>
  </inkml:definitions>
  <inkml:trace contextRef="#ctx0" brushRef="#br0">767 1 24575,'-27'0'0,"2"-1"0,1 1 0,0 2 0,-1 0 0,-38 9 0,-89 25 0,-26 7 0,130-29 0,28-10 0,0 2 0,0 1 0,-25 11 0,39-15 0,1 0 0,0 1 0,0-1 0,0 1 0,0 0 0,1 0 0,-1 0 0,1 0 0,0 1 0,1 0 0,-1 0 0,1 0 0,0 0 0,0 1 0,-4 10 0,2-1 0,0-1 0,1 1 0,0-1 0,2 1 0,0 0 0,0 0 0,1 0 0,1 0 0,1 0 0,0 0 0,1 0 0,7 29 0,-5-30 0,0-1 0,1 1 0,0-1 0,1 0 0,0 0 0,1-1 0,1 0 0,0 0 0,0-1 0,1 0 0,1 0 0,0-1 0,0 0 0,20 14 0,-1-5 0,1-1 0,1-1 0,0-2 0,1-1 0,1-2 0,0-1 0,50 10 0,-55-16-86,1-2-1,-1-1 1,52-3-1,-47 1-932,-12-1-5807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9:30.878"/>
    </inkml:context>
    <inkml:brush xml:id="br0">
      <inkml:brushProperty name="width" value="0.05" units="cm"/>
      <inkml:brushProperty name="height" value="0.05" units="cm"/>
      <inkml:brushProperty name="color" value="#FF0066"/>
    </inkml:brush>
  </inkml:definitions>
  <inkml:trace contextRef="#ctx0" brushRef="#br0">99 0 24575,'481'0'0,"-466"0"0,0 2 0,0-1 0,0 2 0,-1 0 0,1 0 0,-1 2 0,1 0 0,-2 0 0,1 1 0,0 1 0,-1 0 0,-1 1 0,18 13 0,-21-13 0,0 0 0,-1 0 0,0 1 0,0 0 0,0 0 0,-1 0 0,-1 1 0,0 1 0,0-1 0,-1 1 0,0 0 0,-1 0 0,0 0 0,-1 0 0,0 1 0,-1-1 0,1 18 0,-1-8 0,-2 0 0,-1 0 0,-5 36 0,4-48 0,0-1 0,0 1 0,-1-1 0,-1 0 0,0 1 0,0-1 0,0-1 0,-1 1 0,0-1 0,0 0 0,-9 9 0,2-3 0,-1-1 0,0-1 0,-1 0 0,-29 18 0,12-11 0,8-3 0,-1-2 0,-47 19 0,37-19 0,-1-2 0,-71 13 0,57-16 0,-56 19 0,67-16 0,0-2 0,-1-1 0,-42 3 0,32-6-1365,28 0-5461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9:48.589"/>
    </inkml:context>
    <inkml:brush xml:id="br0">
      <inkml:brushProperty name="width" value="0.05" units="cm"/>
      <inkml:brushProperty name="height" value="0.05" units="cm"/>
      <inkml:brushProperty name="color" value="#FF0066"/>
    </inkml:brush>
  </inkml:definitions>
  <inkml:trace contextRef="#ctx0" brushRef="#br0">1 1 24575,'77'0'0,"387"15"0,103 19 0,-492-33 0,-29-2 0,1 2 0,75 13 0,-71-7 0,0-2 0,0-3 0,63-4 0,-14 0 0,157 1 0,579 12 0,488 7 0,-889-20 0,3315 2-1365,-3728 0-5461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9:51.511"/>
    </inkml:context>
    <inkml:brush xml:id="br0">
      <inkml:brushProperty name="width" value="0.05" units="cm"/>
      <inkml:brushProperty name="height" value="0.05" units="cm"/>
      <inkml:brushProperty name="color" value="#FF0066"/>
    </inkml:brush>
  </inkml:definitions>
  <inkml:trace contextRef="#ctx0" brushRef="#br0">1 152 24575,'325'2'0,"347"-5"0,-446-8 0,88-3 0,161 0 0,274 1 0,-464 15 0,64-14 0,6-1 0,-311 13 0,594-14 0,-89 5 0,-158 7 0,-63-31 0,-248 22 0,-5 5 0,121 6 0,-86 2 0,717-2 0,-664 12 0,-12 1 0,-86-9 0,89 17 0,-93-11 0,104 5 0,-153-15-113,1 0-305,0 0 1,23 4 0,-15 1-6409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29:53.125"/>
    </inkml:context>
    <inkml:brush xml:id="br0">
      <inkml:brushProperty name="width" value="0.05" units="cm"/>
      <inkml:brushProperty name="height" value="0.05" units="cm"/>
      <inkml:brushProperty name="color" value="#FF0066"/>
    </inkml:brush>
  </inkml:definitions>
  <inkml:trace contextRef="#ctx0" brushRef="#br0">1 1 24575,'0'0'0,"0"1"0,0 0 0,0-1 0,1 1 0,-1 0 0,0-1 0,0 1 0,1 0 0,-1-1 0,0 1 0,1-1 0,-1 1 0,1 0 0,-1-1 0,1 1 0,-1-1 0,1 0 0,-1 1 0,1-1 0,-1 1 0,1-1 0,0 0 0,-1 1 0,1-1 0,-1 0 0,1 1 0,1-1 0,22 4 0,-20-3 0,350 7 0,-221-10 0,1328 1-1365,-1420 1-5461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0:19.106"/>
    </inkml:context>
    <inkml:brush xml:id="br0">
      <inkml:brushProperty name="width" value="0.05" units="cm"/>
      <inkml:brushProperty name="height" value="0.05" units="cm"/>
      <inkml:brushProperty name="color" value="#FF0066"/>
    </inkml:brush>
  </inkml:definitions>
  <inkml:trace contextRef="#ctx0" brushRef="#br0">0 3 24575,'576'0'0,"-540"1"0,55 11 0,-55-7 0,49 2 0,-64-7 0,16 0 0,0 1 0,1 1 0,-1 2 0,54 14 0,-53-7 0,-8-1 0,1-2 0,0-1 0,1-1 0,36 2 0,26-6 0,127 9 0,-43 5 0,-49-6 0,407 2 0,-329-14 0,402 2 0,-587-2 0,0 0 0,-1-2 0,1 0 0,-1-1 0,39-16 0,-38 12 0,1 2 0,1 0 0,-1 1 0,41-4 0,123 12 0,26-3 0,-180-3 0,-1-2 0,0-1 0,35-13 0,-40 11 0,1 1 0,0 1 0,0 2 0,49-4 0,939 9 0,-444 2 0,-570-2 0,39-2 0,-1 3 0,0 1 0,1 2 0,-1 2 0,55 15 0,-70-15 0,-1-1 0,1-1 0,48 2 0,-51-6 0,0 1 0,0 2 0,0 0 0,-1 1 0,38 13 0,-46-12 0,0-1 0,1 0 0,0-1 0,0-1 0,23 1 0,74-4 0,-44-1 0,1900 1 0,-1941 0 0,1-1 0,26-7 0,36-3 0,350 9 0,-225 6 0,158-3-1365,-351 0-5461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0:26.135"/>
    </inkml:context>
    <inkml:brush xml:id="br0">
      <inkml:brushProperty name="width" value="0.05" units="cm"/>
      <inkml:brushProperty name="height" value="0.05" units="cm"/>
      <inkml:brushProperty name="color" value="#FF0066"/>
    </inkml:brush>
  </inkml:definitions>
  <inkml:trace contextRef="#ctx0" brushRef="#br0">1 226 24575,'0'1'0,"1"0"0,-1 0 0,1 0 0,-1 0 0,1 0 0,0 0 0,-1-1 0,1 1 0,0 0 0,0 0 0,0-1 0,-1 1 0,1 0 0,0-1 0,0 1 0,0-1 0,0 0 0,0 1 0,0-1 0,0 0 0,0 1 0,2-1 0,30 8 0,-27-7 0,67 11 0,0-4 0,0-3 0,89-5 0,43 2 0,-49 8 0,97 4 0,-100-13 0,356 12 0,137-1 0,-425-14 0,-171 4 0,53 10 0,44 1 0,1842-12 0,-929-3 0,14096 2 0,-14861-13 0,-21 0 0,-101 12 0,390-21 0,-291-27 0,-236 41 0,169-19 0,-60 10 0,52-15 0,-25 2 0,188-6 0,-173 23 0,204-39 0,-232 32 0,1 8 0,166 7 0,-291 7 0,0 2 0,0 2 0,64 18 0,-22-4 0,88 21 0,154 30 0,-178-54 0,211 0 0,3669-18-1365,-4000 1-5461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0:29.214"/>
    </inkml:context>
    <inkml:brush xml:id="br0">
      <inkml:brushProperty name="width" value="0.05" units="cm"/>
      <inkml:brushProperty name="height" value="0.05" units="cm"/>
      <inkml:brushProperty name="color" value="#FF0066"/>
    </inkml:brush>
  </inkml:definitions>
  <inkml:trace contextRef="#ctx0" brushRef="#br0">1 10 24575,'293'11'0,"-65"0"0,1033-6 0,-690-7 0,3653 2 0,-4187-2 0,53-9 0,25-2 0,1 14 0,49-2 0,-140-3-1365,-4-1-5461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0:44.008"/>
    </inkml:context>
    <inkml:brush xml:id="br0">
      <inkml:brushProperty name="width" value="0.05" units="cm"/>
      <inkml:brushProperty name="height" value="0.05" units="cm"/>
      <inkml:brushProperty name="color" value="#FF0066"/>
    </inkml:brush>
  </inkml:definitions>
  <inkml:trace contextRef="#ctx0" brushRef="#br0">0 0 24575,'474'13'0,"36"0"0,-368-15 0,177 4 0,-210 10 0,37 2 0,-5-13 0,363 12 0,347-2 0,-547-12 0,2198 1 0,-2095 25 0,-16 0 0,637-26 0,-797 13 0,-48-2 0,918-5 0,-605-7 0,889 2 0,-1051 12 0,15 1 0,2549-14 0,-2591-11 0,-35-1 0,1086 12 0,-661 3 0,504-2 0,-1139-3 0,108-20 0,-109 13 0,107-5 0,-13 16 0,297-10 0,539-9 0,-637 21 0,6151-3 0,-6080-13 0,1 0 0,-167 14-1365,-238-1-5461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0:45.572"/>
    </inkml:context>
    <inkml:brush xml:id="br0">
      <inkml:brushProperty name="width" value="0.05" units="cm"/>
      <inkml:brushProperty name="height" value="0.05" units="cm"/>
      <inkml:brushProperty name="color" value="#FF0066"/>
    </inkml:brush>
  </inkml:definitions>
  <inkml:trace contextRef="#ctx0" brushRef="#br0">1 0 24575,'2897'0'-1365,"-2875"0"-5461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28:26.463"/>
    </inkml:context>
    <inkml:brush xml:id="br0">
      <inkml:brushProperty name="width" value="0.05" units="cm"/>
      <inkml:brushProperty name="height" value="0.05" units="cm"/>
      <inkml:brushProperty name="color" value="#FF0066"/>
    </inkml:brush>
  </inkml:definitions>
  <inkml:trace contextRef="#ctx0" brushRef="#br0">1 1 24575,'0'2'0,"0"0"0,0 1 0,1-1 0,-1 0 0,1 0 0,0 1 0,-1-1 0,1 0 0,0 0 0,0 0 0,0 0 0,1 0 0,-1 0 0,0 0 0,1 0 0,-1-1 0,1 1 0,0 0 0,-1-1 0,1 0 0,0 1 0,0-1 0,0 0 0,0 0 0,3 2 0,7 1 0,0 0 0,0 0 0,22 3 0,-13-3 0,125 24 5,286 17-1,158-37-75,-446-8-2,3229-4-1157,-3338 4-5596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1:41.309"/>
    </inkml:context>
    <inkml:brush xml:id="br0">
      <inkml:brushProperty name="width" value="0.05" units="cm"/>
      <inkml:brushProperty name="height" value="0.05" units="cm"/>
      <inkml:brushProperty name="color" value="#FF0066"/>
    </inkml:brush>
  </inkml:definitions>
  <inkml:trace contextRef="#ctx0" brushRef="#br0">1 50 24575,'1281'0'0,"-1042"21"0,-161-12 0,323 15 0,4-25 0,-143-1 0,436 2 0,-674-1 0,-1-2 0,33-6 0,-31 4 0,45-4 0,-29 6 0,0-2 0,75-19 0,-90 18 0,15-1 0,0 2 0,1 2 0,0 2 0,43 4 0,9 0 0,6611-3 0,-6681-2 0,1 0 0,28-7 0,-27 4 0,43-3 0,30 8-1365,-78 0-5461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1:44.367"/>
    </inkml:context>
    <inkml:brush xml:id="br0">
      <inkml:brushProperty name="width" value="0.05" units="cm"/>
      <inkml:brushProperty name="height" value="0.05" units="cm"/>
      <inkml:brushProperty name="color" value="#FF0066"/>
    </inkml:brush>
  </inkml:definitions>
  <inkml:trace contextRef="#ctx0" brushRef="#br0">0 127 24575,'122'0'0,"497"-5"0,1-39 0,74-7 0,-614 52 0,8 0 0,101-12 0,0-4 0,228 12 0,-227 5 0,1810-1-1365,-1980-1-5461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2:17.463"/>
    </inkml:context>
    <inkml:brush xml:id="br0">
      <inkml:brushProperty name="width" value="0.05" units="cm"/>
      <inkml:brushProperty name="height" value="0.05" units="cm"/>
      <inkml:brushProperty name="color" value="#FF0066"/>
    </inkml:brush>
  </inkml:definitions>
  <inkml:trace contextRef="#ctx0" brushRef="#br0">1 1 24575,'799'0'0,"-765"1"0,51 10 0,23 1 0,641-9 0,-384-5 0,757 2 0,-936 12 0,6 1 0,1132-15 0,-721 3 0,-431 13 0,-14-1 0,38-11 0,291 10 0,75-2 0,-431-10 0,-48 3 0,103 19 0,-103-10 0,106 2 0,664-16 0,-631 15 0,16 0 0,1270-15 0,-834 3 0,-448-13 0,-34 0 0,230 10 0,-219 3 0,-53-13 0,-18 0 0,-23 9 0,183-10 0,220 2 0,-326 13 0,2529-2 0,-2487-13 0,1 0 0,1095 14-1365,-1302-1-5461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2:21.071"/>
    </inkml:context>
    <inkml:brush xml:id="br0">
      <inkml:brushProperty name="width" value="0.05" units="cm"/>
      <inkml:brushProperty name="height" value="0.05" units="cm"/>
      <inkml:brushProperty name="color" value="#FF0066"/>
    </inkml:brush>
  </inkml:definitions>
  <inkml:trace contextRef="#ctx0" brushRef="#br0">1 0 24575,'190'12'0,"-40"0"0,638-8 0,-437-6 0,535 2 0,-871 1-273,-1 0 0,0 1 0,0 1 0,16 5 0,-13-3-6553</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2:25.453"/>
    </inkml:context>
    <inkml:brush xml:id="br0">
      <inkml:brushProperty name="width" value="0.05" units="cm"/>
      <inkml:brushProperty name="height" value="0.05" units="cm"/>
      <inkml:brushProperty name="color" value="#FF0066"/>
    </inkml:brush>
  </inkml:definitions>
  <inkml:trace contextRef="#ctx0" brushRef="#br0">0 1 24575,'501'15'0,"-221"-4"0,56 4 0,259-3 0,-373-14 0,1730 2 0,-1924-2 0,54-9 0,-50 5 0,35-1 0,482 5 0,-282 4 0,7101-2-1365,-7348 0-5461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2:36.466"/>
    </inkml:context>
    <inkml:brush xml:id="br0">
      <inkml:brushProperty name="width" value="0.05" units="cm"/>
      <inkml:brushProperty name="height" value="0.05" units="cm"/>
      <inkml:brushProperty name="color" value="#FF0066"/>
    </inkml:brush>
  </inkml:definitions>
  <inkml:trace contextRef="#ctx0" brushRef="#br0">899 78 24575,'0'-3'0,"-1"0"0,0 0 0,0 1 0,0-1 0,0 0 0,0 0 0,0 0 0,-1 1 0,1-1 0,-1 1 0,0-1 0,1 1 0,-1 0 0,0-1 0,-1 1 0,1 0 0,0 0 0,-1 1 0,1-1 0,-1 0 0,1 1 0,-1 0 0,0-1 0,0 1 0,1 0 0,-6-1 0,-7-2 0,1 0 0,-1 1 0,-29-3 0,30 5 0,0 0 0,1 1 0,-1 1 0,0 0 0,0 1 0,0 0 0,1 1 0,-1 1 0,1 0 0,-13 6 0,6-3 0,-35 9 0,40-12 0,0 0 0,0 0 0,1 2 0,-22 10 0,-1 6 0,2 2 0,0 1 0,2 2 0,1 1 0,1 1 0,1 2 0,2 1 0,-29 42 0,43-50 0,0 1 0,1 0 0,1 1 0,2 0 0,1 0 0,0 1 0,2 0 0,2 1 0,0 0 0,2 0 0,1 0 0,1 32 0,1-42 0,0 1 0,2-1 0,0 1 0,1-1 0,1 0 0,0 0 0,1 0 0,2-1 0,-1 1 0,12 18 0,-6-15 0,11 20 0,1-2 0,55 69 0,-71-100 0,1 0 0,1 0 0,-1-1 0,2 0 0,-1-1 0,14 7 0,70 27 0,-88-38 0,12 4 0,1-1 0,-1-1 0,1 0 0,0-1 0,27 0 0,99-7 0,-109 2 0,-20 1 0,0 0 0,0-2 0,0 1 0,-1-2 0,1 0 0,-1-1 0,0-1 0,0 0 0,-1-1 0,1 0 0,-1-1 0,-1-1 0,0 0 0,0-1 0,-1 0 0,0-1 0,-1 0 0,20-26 0,-1-7 0,-5 9 0,25-48 0,-43 69 0,-1 0 0,0-1 0,-1 1 0,-1-1 0,0 0 0,-1-1 0,2-18 0,5-76 0,5-133 0,-15 220 0,-1-1 0,0 0 0,-2 0 0,-1 1 0,-1-1 0,-11-29 0,8 27 0,6 19 0,0-1 0,-1 1 0,1 0 0,-1 0 0,-1 0 0,1 1 0,-1-1 0,0 1 0,-1 0 0,0 0 0,1 0 0,-2 1 0,-6-7 0,-5 1 15,-1 0 0,0 2-1,0 0 1,0 1 0,-1 1-1,-31-8 1,-43-17-1483,79 25-5358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2:42.136"/>
    </inkml:context>
    <inkml:brush xml:id="br0">
      <inkml:brushProperty name="width" value="0.05" units="cm"/>
      <inkml:brushProperty name="height" value="0.05" units="cm"/>
      <inkml:brushProperty name="color" value="#FF0066"/>
    </inkml:brush>
  </inkml:definitions>
  <inkml:trace contextRef="#ctx0" brushRef="#br0">1867 104 24575,'-1'-3'0,"1"1"0,-1 0 0,1 0 0,-1-1 0,0 1 0,0 0 0,1 0 0,-2 0 0,1 0 0,0 0 0,0 0 0,-1 1 0,1-1 0,-1 0 0,1 0 0,-1 1 0,0-1 0,0 1 0,1 0 0,-5-2 0,-2-2 0,-1 0 0,0 1 0,-13-5 0,-11 0 0,0 0 0,-1 2 0,0 2 0,-34-2 0,-142 5 0,138 3 0,-92-1 0,-199 2 0,295 3 0,-1 3 0,1 2 0,1 4 0,0 2 0,-67 26 0,111-33 0,1 0 0,0 1 0,0 2 0,1 0 0,0 1 0,1 1 0,1 1 0,-27 26 0,36-28 0,1 1 0,0 0 0,1 1 0,1-1 0,-10 31 0,9-23 0,4-13 0,0 0 0,1 0 0,0 0 0,1 0 0,0 1 0,1-1 0,0 1 0,0-1 0,1 1 0,0 0 0,1-1 0,0 1 0,0-1 0,1 1 0,0-1 0,1 0 0,0 0 0,1 0 0,-1 0 0,2 0 0,-1-1 0,1 0 0,10 13 0,-1-5 0,2 0 0,-1-1 0,2 0 0,0-1 0,0-1 0,2-1 0,-1-1 0,26 12 0,-15-8 0,-1 2 0,46 35 0,-52-33 0,-1 0 0,0-1 0,1 0 0,1-2 0,1-1 0,0-1 0,30 13 0,-30-17 0,-1-1 0,-1 0 0,1-1 0,0-2 0,0 0 0,43 4 0,-41-8 0,34 8 0,-36-5 0,43 2 0,606-5 0,-320-4 0,4338 2 0,-4665-2 0,-1-1 0,0 0 0,0-2 0,44-15 0,-17 5 0,-29 9 0,-4 1 0,2 0 0,-1 1 0,32-3 0,15 7 0,-45 1 0,0 0 0,-1-2 0,1 0 0,0-2 0,-1 0 0,25-8 0,-41 10 0,0-1 0,-1 0 0,1 0 0,0 0 0,-1-1 0,1 1 0,-1-1 0,0 0 0,0 0 0,0 0 0,0 0 0,0-1 0,-1 1 0,0-1 0,1 1 0,-1-1 0,-1 0 0,1 0 0,0 0 0,-1 0 0,0 0 0,0 0 0,1-8 0,0-8 0,-2 0 0,0-1 0,-5-38 0,1 3 0,1 14 0,-2 0 0,-18-74 0,20 105 0,-1-1 0,0 1 0,-1-1 0,-1 1 0,1 1 0,-2-1 0,1 1 0,-2 0 0,1 0 0,-1 1 0,-1 0 0,1 1 0,-2 0 0,1 0 0,-18-10 0,8 6 0,-2 2 0,0 0 0,0 1 0,0 2 0,-1 0 0,0 1 0,-1 1 0,1 1 0,-45-1 0,-266-19 0,-281-7 0,-1410 32 0,1620-17 0,297 9 0,-46-5 0,-84-3 0,63 16 0,-349-16 0,-73-41 0,515 51-1365,61 4-5461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2:46.870"/>
    </inkml:context>
    <inkml:brush xml:id="br0">
      <inkml:brushProperty name="width" value="0.05" units="cm"/>
      <inkml:brushProperty name="height" value="0.05" units="cm"/>
      <inkml:brushProperty name="color" value="#FF0066"/>
    </inkml:brush>
  </inkml:definitions>
  <inkml:trace contextRef="#ctx0" brushRef="#br0">878 52 24575,'0'-1'0,"-1"0"0,1 0 0,-1 0 0,1 0 0,-1 0 0,1 0 0,-1 0 0,0 0 0,1 0 0,-1 0 0,0 0 0,0 1 0,0-1 0,0 0 0,0 0 0,0 1 0,0-1 0,0 1 0,0-1 0,0 1 0,0-1 0,0 1 0,0 0 0,0-1 0,0 1 0,0 0 0,-1 0 0,1 0 0,-2 0 0,-36 0 0,-99 38 0,113-31 0,0 1 0,0 2 0,0 0 0,-22 14 0,-50 21 0,59-32 0,0 2 0,1 1 0,-66 41 0,84-44 0,-9 6 0,-41 37 0,60-48 0,0 1 0,1 0 0,0 1 0,1 0 0,0 0 0,1 1 0,0 0 0,-5 12 0,5-2 0,0 0 0,2 1 0,0-1 0,1 1 0,1 0 0,1 0 0,1 0 0,6 42 0,-2-49 0,0-1 0,1 1 0,1-1 0,0 0 0,1 0 0,1-1 0,10 15 0,-5-6 0,4 3 0,2-1 0,0-1 0,2-1 0,29 25 0,-11-10 0,-32-30 0,1-1 0,0 0 0,1 0 0,-1-1 0,1 0 0,18 7 0,63 16 0,-39-13 0,15 2 0,130 18 0,-145-28 0,410 39 0,-225-35 0,165 3 0,1626-15 0,-1995 1 0,-1-1 0,0-2 0,0-1 0,0-1 0,49-15 0,-68 16 0,1-1 0,0-1 0,-1 0 0,0 0 0,-1-1 0,1-1 0,-2 0 0,1-1 0,-1 0 0,0 0 0,-1-1 0,0 0 0,0-1 0,-1 0 0,10-19 0,-9 8 0,-1-2 0,0 1 0,-2-1 0,-1 0 0,-1-1 0,1-38 0,0 23 0,-1-1 0,-1 0 0,-3 0 0,0 1 0,-8-49 0,2 62 0,0 1 0,-1 0 0,-2 0 0,-1 0 0,-13-24 0,16 35 0,-1 1 0,-1 0 0,0 1 0,-1 0 0,-1 1 0,0 0 0,-1 0 0,0 1 0,-23-16 0,27 23 0,0 0 0,0 1 0,-1-1 0,1 2 0,-1-1 0,0 1 0,0 1 0,-10-1 0,8 0 0,0 1 0,0-1 0,1-1 0,-1 0 0,-10-5 0,6 2 0,-1 1 0,0 1 0,0 0 0,0 0 0,-25 0 0,20 1 0,-1 0 0,-28-9 0,2-4 0,24 7 0,0 1 0,0 1 0,0 2 0,-43-5 0,8 4 0,1-3 0,-96-26 0,101 21 0,0 2 0,-1 2 0,-86-4 0,-904 14 0,414 2 0,596 0 0,1 1 0,0 2 0,-36 10 0,-57 8 0,80-21 0,-47-3 0,-40 2 0,93 8-1365,24-4-5461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3:06.749"/>
    </inkml:context>
    <inkml:brush xml:id="br0">
      <inkml:brushProperty name="width" value="0.05" units="cm"/>
      <inkml:brushProperty name="height" value="0.05" units="cm"/>
      <inkml:brushProperty name="color" value="#FF0066"/>
    </inkml:brush>
  </inkml:definitions>
  <inkml:trace contextRef="#ctx0" brushRef="#br0">0 178 24575,'9045'0'0,"-8848"13"0,-15 0 0,586-12 0,-368-3 0,-372 0 0,0-1 0,0-1 0,45-12 0,-45 8 0,1 2 0,-1 1 0,49-2 0,51 9 0,117-3 0,-177-11 0,-50 8 0,-1 0 0,28-1 0,-18 3 0,0-2 0,-1 0 0,1-2 0,-1-1 0,33-13 0,-48 16 0,16-4 0,0 2 0,1 1 0,0 1 0,41 0 0,-27 1 0,-23 1 0,1-2 0,-1 0 0,24-9 0,-22 7 0,0 0 0,29-4 0,31 5 0,98 6 0,-59 1 0,-21-3 0,110 3 0,-14 22 0,-171-20 0,-1 0 0,35 13 0,-37-10 0,0-1 0,1-1 0,26 3 0,99 15 0,-16-2 0,221-14 0,-203-9 0,442 2-1365,-570 0-5461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3:11.503"/>
    </inkml:context>
    <inkml:brush xml:id="br0">
      <inkml:brushProperty name="width" value="0.05" units="cm"/>
      <inkml:brushProperty name="height" value="0.05" units="cm"/>
      <inkml:brushProperty name="color" value="#FF0066"/>
    </inkml:brush>
  </inkml:definitions>
  <inkml:trace contextRef="#ctx0" brushRef="#br0">1 103 24575,'7'-1'0,"0"0"0,1-1 0,-1 0 0,0 0 0,0-1 0,-1 1 0,1-2 0,0 1 0,-1-1 0,7-5 0,30-14 0,-28 17 0,0 2 0,0 0 0,0 1 0,1 0 0,25-1 0,82 6 0,-55 0 0,50-3 0,106 4 0,-210 0 0,0 0 0,0 1 0,-1 1 0,1 0 0,-1 1 0,0 0 0,0 1 0,-1 1 0,0 0 0,11 10 0,-10-8 0,0 0 0,1-2 0,1 1 0,-1-1 0,1-1 0,0-1 0,28 8 0,-8-9 0,-1-3 0,1 0 0,42-5 0,-8 1 0,-35 2 0,92-5 0,-111 4 0,0-2 0,0 0 0,0 0 0,-1-1 0,1-1 0,15-8 0,-3 2 0,1 1 0,-1 1 0,1 2 0,1 0 0,35-2 0,27-7 0,17-11 0,-66 14 0,0 3 0,1 2 0,54-4 0,263 14 0,-335 1 0,0 1 0,-1 1 0,35 11 0,14 5 0,-18-6 0,93 39 0,-93-32 0,83 23 0,-77-32 0,1-2 0,-1-3 0,100 1 0,-112-9 0,119-4 0,-140 1 0,0 0 0,0-2 0,50-16 0,32-19 0,-48 15 0,2 4 0,113-24 0,4 17 0,240-5 0,-353 32 0,517 4 0,-563-1 0,-1 1 0,0 1 0,0 1 0,29 11 0,-29-9 0,9 1 0,1-1 0,40 4 0,37 7 0,-41 0 0,-19-4 0,1-2 0,74 8 0,301-14 0,-241-8 0,-126-2 0,0-1 0,96-23 0,47-6 0,4 13 0,194-13 0,134 35-1365,-512-1-5461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7:28:28.335"/>
    </inkml:context>
    <inkml:brush xml:id="br0">
      <inkml:brushProperty name="width" value="0.05" units="cm"/>
      <inkml:brushProperty name="height" value="0.05" units="cm"/>
      <inkml:brushProperty name="color" value="#FF0066"/>
    </inkml:brush>
  </inkml:definitions>
  <inkml:trace contextRef="#ctx0" brushRef="#br0">0 0 24575,'4567'0'-1365,"-4544"0"-5461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3:17.901"/>
    </inkml:context>
    <inkml:brush xml:id="br0">
      <inkml:brushProperty name="width" value="0.05" units="cm"/>
      <inkml:brushProperty name="height" value="0.05" units="cm"/>
      <inkml:brushProperty name="color" value="#FF0066"/>
    </inkml:brush>
  </inkml:definitions>
  <inkml:trace contextRef="#ctx0" brushRef="#br0">0 2 24575,'14'1'0,"-1"0"0,0 1 0,21 6 0,2 0 0,209 35 0,388 18 0,62-85 0,-315 2 0,559 16 0,-542 8 0,2923-2 0,-2987-24 0,-101 3 0,-67 7 50,83-2-1465,-224 16-5411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5:44.063"/>
    </inkml:context>
    <inkml:brush xml:id="br0">
      <inkml:brushProperty name="width" value="0.05" units="cm"/>
      <inkml:brushProperty name="height" value="0.05" units="cm"/>
      <inkml:brushProperty name="color" value="#FF0066"/>
    </inkml:brush>
  </inkml:definitions>
  <inkml:trace contextRef="#ctx0" brushRef="#br0">0 0 24575,'773'0'0,"-752"2"0,-1 0 0,0 1 0,0 1 0,31 11 0,-28-8 0,-1-1 0,1-1 0,26 2 0,248-5 0,-145-4 0,1616 2 0,-1743 1 0,0 2 0,28 5 0,-26-2 0,42 1 0,511-5 0,-282-4 0,944 2-1365,-1215 0-5461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5:56.567"/>
    </inkml:context>
    <inkml:brush xml:id="br0">
      <inkml:brushProperty name="width" value="0.05" units="cm"/>
      <inkml:brushProperty name="height" value="0.05" units="cm"/>
      <inkml:brushProperty name="color" value="#FF0066"/>
    </inkml:brush>
  </inkml:definitions>
  <inkml:trace contextRef="#ctx0" brushRef="#br0">0 1 24575,'5'3'0,"0"0"0,0-1 0,1 1 0,-1-1 0,0 0 0,1 0 0,0-1 0,-1 1 0,1-1 0,0-1 0,0 1 0,-1-1 0,1 0 0,7-1 0,5 2 0,396 7 0,-111-3 0,361 10 0,-526-3 0,11 0 0,-10-11 0,172 7 0,37 8 0,-90-6 0,234 6 0,-21-1 0,586-4 0,-659-13 0,1537 2 0,-1685 12 0,-50 0 0,110-11-1365,-289-1-5461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6:15.838"/>
    </inkml:context>
    <inkml:brush xml:id="br0">
      <inkml:brushProperty name="width" value="0.05" units="cm"/>
      <inkml:brushProperty name="height" value="0.05" units="cm"/>
      <inkml:brushProperty name="color" value="#FF0066"/>
    </inkml:brush>
  </inkml:definitions>
  <inkml:trace contextRef="#ctx0" brushRef="#br0">1 151 24575,'2'-2'0,"0"0"0,1 0 0,0 0 0,-1 0 0,1 0 0,0 1 0,0-1 0,0 1 0,0 0 0,0 0 0,1 0 0,-1 0 0,0 1 0,0-1 0,0 1 0,1 0 0,-1 0 0,0 0 0,1 0 0,-1 0 0,0 1 0,0-1 0,1 1 0,-1 0 0,5 2 0,7 4 0,0 1 0,0 0 0,27 20 0,2 0 0,-42-27 0,0 0 0,0 0 0,0 0 0,0 0 0,0 0 0,0-1 0,1 1 0,-1-1 0,0 1 0,0-1 0,1 0 0,-1 0 0,0 0 0,1 0 0,-1 0 0,0-1 0,0 1 0,1-1 0,-1 1 0,0-1 0,0 0 0,0 0 0,0 0 0,0 0 0,0 0 0,3-2 0,1-3 0,-1 0 0,1 0 0,-1 0 0,0-1 0,-1 0 0,5-7 0,11-17 0,59-81-1365,-66 96-5461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6:17.471"/>
    </inkml:context>
    <inkml:brush xml:id="br0">
      <inkml:brushProperty name="width" value="0.05" units="cm"/>
      <inkml:brushProperty name="height" value="0.05" units="cm"/>
      <inkml:brushProperty name="color" value="#FF0066"/>
    </inkml:brush>
  </inkml:definitions>
  <inkml:trace contextRef="#ctx0" brushRef="#br0">1 239 24575,'4'0'0,"6"-4"0,1-6 0,2-1 0,9-3 0,0-3 0,0-3 0,1 1 0,1 1 0,0 2 0,0 1 0,1 2 0,1-1 0,-6-1 0,0 0 0,-1 0 0,2 2 0,-4 3-8191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6:20.028"/>
    </inkml:context>
    <inkml:brush xml:id="br0">
      <inkml:brushProperty name="width" value="0.05" units="cm"/>
      <inkml:brushProperty name="height" value="0.05" units="cm"/>
      <inkml:brushProperty name="color" value="#FF0066"/>
    </inkml:brush>
  </inkml:definitions>
  <inkml:trace contextRef="#ctx0" brushRef="#br0">1 175 24575,'4'0'0,"6"-4"0,1-6 0,3-5 0,4 0 0,2 2 0,2 0 0,11 1 0,-1-1 0,-2 1 0,-1 3 0,-6-1 0,-2 1 0,-1-2 0,0-4 0,-2 2-8191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6:27.052"/>
    </inkml:context>
    <inkml:brush xml:id="br0">
      <inkml:brushProperty name="width" value="0.05" units="cm"/>
      <inkml:brushProperty name="height" value="0.05" units="cm"/>
      <inkml:brushProperty name="color" value="#FF0066"/>
    </inkml:brush>
  </inkml:definitions>
  <inkml:trace contextRef="#ctx0" brushRef="#br0">0 190 24575,'5'-4'0,"4"-1"0,2-5 0,3-4 0,4 0 0,2-2 0,2 2 0,2-1 0,-3-2 0,-1 2 0,0 3 0,1 3 0,2 0 0,0 2 0,-3-4 0,-1 2 0,-4 1-8191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6:30.772"/>
    </inkml:context>
    <inkml:brush xml:id="br0">
      <inkml:brushProperty name="width" value="0.05" units="cm"/>
      <inkml:brushProperty name="height" value="0.05" units="cm"/>
      <inkml:brushProperty name="color" value="#FF0066"/>
    </inkml:brush>
  </inkml:definitions>
  <inkml:trace contextRef="#ctx0" brushRef="#br0">1 258 24575,'6'0'0,"0"-1"0,0 0 0,0 0 0,0-1 0,0 1 0,0-1 0,0-1 0,9-4 0,44-29 0,-36 20 0,107-79 132,-20 13-1629,-95 71-5329</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6:32.996"/>
    </inkml:context>
    <inkml:brush xml:id="br0">
      <inkml:brushProperty name="width" value="0.05" units="cm"/>
      <inkml:brushProperty name="height" value="0.05" units="cm"/>
      <inkml:brushProperty name="color" value="#FF0066"/>
    </inkml:brush>
  </inkml:definitions>
  <inkml:trace contextRef="#ctx0" brushRef="#br0">0 252 24575,'0'0'0,"0"1"0,0-1 0,0 1 0,0 0 0,1-1 0,-1 1 0,0-1 0,0 1 0,0 0 0,0-1 0,1 1 0,-1-1 0,0 1 0,1-1 0,-1 1 0,0-1 0,1 1 0,-1-1 0,1 1 0,-1-1 0,1 0 0,-1 1 0,1-1 0,-1 0 0,1 1 0,-1-1 0,2 1 0,19 0 0,20-12 0,-12-3 0,-2-2 0,39-28 0,-24 15 0,-22 17 0,0 1 0,24-8 0,11-7 0,-5-5-3,-40 24-168,-1 0 1,2 1 0,-1 0 0,1 0 0,0 1-1,0 1 1,18-5 0,-10 6-6656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5:36:35.536"/>
    </inkml:context>
    <inkml:brush xml:id="br0">
      <inkml:brushProperty name="width" value="0.05" units="cm"/>
      <inkml:brushProperty name="height" value="0.05" units="cm"/>
      <inkml:brushProperty name="color" value="#FF0066"/>
    </inkml:brush>
  </inkml:definitions>
  <inkml:trace contextRef="#ctx0" brushRef="#br0">1 240 24575,'0'-3'0,"0"1"0,0 0 0,1-1 0,-1 1 0,1 0 0,-1 0 0,1-1 0,0 1 0,0 0 0,0 0 0,0 0 0,1 0 0,-1 0 0,0 0 0,1 1 0,-1-1 0,1 0 0,2-1 0,38-24 0,-13 9 0,8-7 0,44-22 0,19-12 0,-80 46-1365,-2 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5AC71-DDB9-4504-9B6B-E39E76578DDA}" type="datetimeFigureOut">
              <a:rPr lang="en-US" smtClean="0"/>
              <a:pPr/>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C1C32-1F5C-45C2-9E2B-FE96B4A7AF7E}" type="slidenum">
              <a:rPr lang="en-US" smtClean="0"/>
              <a:pPr/>
              <a:t>‹#›</a:t>
            </a:fld>
            <a:endParaRPr lang="en-US"/>
          </a:p>
        </p:txBody>
      </p:sp>
    </p:spTree>
    <p:extLst>
      <p:ext uri="{BB962C8B-B14F-4D97-AF65-F5344CB8AC3E}">
        <p14:creationId xmlns:p14="http://schemas.microsoft.com/office/powerpoint/2010/main" val="141609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2</a:t>
            </a:fld>
            <a:endParaRPr lang="en-US"/>
          </a:p>
        </p:txBody>
      </p:sp>
    </p:spTree>
    <p:extLst>
      <p:ext uri="{BB962C8B-B14F-4D97-AF65-F5344CB8AC3E}">
        <p14:creationId xmlns:p14="http://schemas.microsoft.com/office/powerpoint/2010/main" val="3841447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11</a:t>
            </a:fld>
            <a:endParaRPr lang="en-US"/>
          </a:p>
        </p:txBody>
      </p:sp>
    </p:spTree>
    <p:extLst>
      <p:ext uri="{BB962C8B-B14F-4D97-AF65-F5344CB8AC3E}">
        <p14:creationId xmlns:p14="http://schemas.microsoft.com/office/powerpoint/2010/main" val="2520345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12</a:t>
            </a:fld>
            <a:endParaRPr lang="en-US"/>
          </a:p>
        </p:txBody>
      </p:sp>
    </p:spTree>
    <p:extLst>
      <p:ext uri="{BB962C8B-B14F-4D97-AF65-F5344CB8AC3E}">
        <p14:creationId xmlns:p14="http://schemas.microsoft.com/office/powerpoint/2010/main" val="343246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13</a:t>
            </a:fld>
            <a:endParaRPr lang="en-US"/>
          </a:p>
        </p:txBody>
      </p:sp>
    </p:spTree>
    <p:extLst>
      <p:ext uri="{BB962C8B-B14F-4D97-AF65-F5344CB8AC3E}">
        <p14:creationId xmlns:p14="http://schemas.microsoft.com/office/powerpoint/2010/main" val="2721901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14</a:t>
            </a:fld>
            <a:endParaRPr lang="en-US"/>
          </a:p>
        </p:txBody>
      </p:sp>
    </p:spTree>
    <p:extLst>
      <p:ext uri="{BB962C8B-B14F-4D97-AF65-F5344CB8AC3E}">
        <p14:creationId xmlns:p14="http://schemas.microsoft.com/office/powerpoint/2010/main" val="2851756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15</a:t>
            </a:fld>
            <a:endParaRPr lang="en-US"/>
          </a:p>
        </p:txBody>
      </p:sp>
    </p:spTree>
    <p:extLst>
      <p:ext uri="{BB962C8B-B14F-4D97-AF65-F5344CB8AC3E}">
        <p14:creationId xmlns:p14="http://schemas.microsoft.com/office/powerpoint/2010/main" val="1764846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16</a:t>
            </a:fld>
            <a:endParaRPr lang="en-US"/>
          </a:p>
        </p:txBody>
      </p:sp>
    </p:spTree>
    <p:extLst>
      <p:ext uri="{BB962C8B-B14F-4D97-AF65-F5344CB8AC3E}">
        <p14:creationId xmlns:p14="http://schemas.microsoft.com/office/powerpoint/2010/main" val="2043993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17</a:t>
            </a:fld>
            <a:endParaRPr lang="en-US"/>
          </a:p>
        </p:txBody>
      </p:sp>
    </p:spTree>
    <p:extLst>
      <p:ext uri="{BB962C8B-B14F-4D97-AF65-F5344CB8AC3E}">
        <p14:creationId xmlns:p14="http://schemas.microsoft.com/office/powerpoint/2010/main" val="3915934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18</a:t>
            </a:fld>
            <a:endParaRPr lang="en-US"/>
          </a:p>
        </p:txBody>
      </p:sp>
    </p:spTree>
    <p:extLst>
      <p:ext uri="{BB962C8B-B14F-4D97-AF65-F5344CB8AC3E}">
        <p14:creationId xmlns:p14="http://schemas.microsoft.com/office/powerpoint/2010/main" val="3711392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19</a:t>
            </a:fld>
            <a:endParaRPr lang="en-US"/>
          </a:p>
        </p:txBody>
      </p:sp>
    </p:spTree>
    <p:extLst>
      <p:ext uri="{BB962C8B-B14F-4D97-AF65-F5344CB8AC3E}">
        <p14:creationId xmlns:p14="http://schemas.microsoft.com/office/powerpoint/2010/main" val="3823373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20</a:t>
            </a:fld>
            <a:endParaRPr lang="en-US"/>
          </a:p>
        </p:txBody>
      </p:sp>
    </p:spTree>
    <p:extLst>
      <p:ext uri="{BB962C8B-B14F-4D97-AF65-F5344CB8AC3E}">
        <p14:creationId xmlns:p14="http://schemas.microsoft.com/office/powerpoint/2010/main" val="282085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3</a:t>
            </a:fld>
            <a:endParaRPr lang="en-US"/>
          </a:p>
        </p:txBody>
      </p:sp>
    </p:spTree>
    <p:extLst>
      <p:ext uri="{BB962C8B-B14F-4D97-AF65-F5344CB8AC3E}">
        <p14:creationId xmlns:p14="http://schemas.microsoft.com/office/powerpoint/2010/main" val="274352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21</a:t>
            </a:fld>
            <a:endParaRPr lang="en-US"/>
          </a:p>
        </p:txBody>
      </p:sp>
    </p:spTree>
    <p:extLst>
      <p:ext uri="{BB962C8B-B14F-4D97-AF65-F5344CB8AC3E}">
        <p14:creationId xmlns:p14="http://schemas.microsoft.com/office/powerpoint/2010/main" val="3769650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22</a:t>
            </a:fld>
            <a:endParaRPr lang="en-US"/>
          </a:p>
        </p:txBody>
      </p:sp>
    </p:spTree>
    <p:extLst>
      <p:ext uri="{BB962C8B-B14F-4D97-AF65-F5344CB8AC3E}">
        <p14:creationId xmlns:p14="http://schemas.microsoft.com/office/powerpoint/2010/main" val="564329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23</a:t>
            </a:fld>
            <a:endParaRPr lang="en-US"/>
          </a:p>
        </p:txBody>
      </p:sp>
    </p:spTree>
    <p:extLst>
      <p:ext uri="{BB962C8B-B14F-4D97-AF65-F5344CB8AC3E}">
        <p14:creationId xmlns:p14="http://schemas.microsoft.com/office/powerpoint/2010/main" val="2592119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24</a:t>
            </a:fld>
            <a:endParaRPr lang="en-US"/>
          </a:p>
        </p:txBody>
      </p:sp>
    </p:spTree>
    <p:extLst>
      <p:ext uri="{BB962C8B-B14F-4D97-AF65-F5344CB8AC3E}">
        <p14:creationId xmlns:p14="http://schemas.microsoft.com/office/powerpoint/2010/main" val="663576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25</a:t>
            </a:fld>
            <a:endParaRPr lang="en-US"/>
          </a:p>
        </p:txBody>
      </p:sp>
    </p:spTree>
    <p:extLst>
      <p:ext uri="{BB962C8B-B14F-4D97-AF65-F5344CB8AC3E}">
        <p14:creationId xmlns:p14="http://schemas.microsoft.com/office/powerpoint/2010/main" val="1589463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Slide Number Placeholder 3"/>
          <p:cNvSpPr>
            <a:spLocks noGrp="1"/>
          </p:cNvSpPr>
          <p:nvPr>
            <p:ph type="sldNum" sz="quarter" idx="5"/>
          </p:nvPr>
        </p:nvSpPr>
        <p:spPr>
          <a:noFill/>
        </p:spPr>
        <p:txBody>
          <a:bodyPr/>
          <a:lstStyle/>
          <a:p>
            <a:fld id="{5B65D67D-B1F6-43C9-A9F1-BBD0026AFC22}" type="slidenum">
              <a:rPr lang="en-US" smtClean="0"/>
              <a:pPr/>
              <a:t>26</a:t>
            </a:fld>
            <a:endParaRPr lang="en-US"/>
          </a:p>
        </p:txBody>
      </p:sp>
    </p:spTree>
    <p:extLst>
      <p:ext uri="{BB962C8B-B14F-4D97-AF65-F5344CB8AC3E}">
        <p14:creationId xmlns:p14="http://schemas.microsoft.com/office/powerpoint/2010/main" val="329171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27</a:t>
            </a:fld>
            <a:endParaRPr lang="en-US"/>
          </a:p>
        </p:txBody>
      </p:sp>
    </p:spTree>
    <p:extLst>
      <p:ext uri="{BB962C8B-B14F-4D97-AF65-F5344CB8AC3E}">
        <p14:creationId xmlns:p14="http://schemas.microsoft.com/office/powerpoint/2010/main" val="3071967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28</a:t>
            </a:fld>
            <a:endParaRPr lang="en-US"/>
          </a:p>
        </p:txBody>
      </p:sp>
    </p:spTree>
    <p:extLst>
      <p:ext uri="{BB962C8B-B14F-4D97-AF65-F5344CB8AC3E}">
        <p14:creationId xmlns:p14="http://schemas.microsoft.com/office/powerpoint/2010/main" val="30333327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29</a:t>
            </a:fld>
            <a:endParaRPr lang="en-US"/>
          </a:p>
        </p:txBody>
      </p:sp>
    </p:spTree>
    <p:extLst>
      <p:ext uri="{BB962C8B-B14F-4D97-AF65-F5344CB8AC3E}">
        <p14:creationId xmlns:p14="http://schemas.microsoft.com/office/powerpoint/2010/main" val="1967392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30</a:t>
            </a:fld>
            <a:endParaRPr lang="en-US"/>
          </a:p>
        </p:txBody>
      </p:sp>
    </p:spTree>
    <p:extLst>
      <p:ext uri="{BB962C8B-B14F-4D97-AF65-F5344CB8AC3E}">
        <p14:creationId xmlns:p14="http://schemas.microsoft.com/office/powerpoint/2010/main" val="1806059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4</a:t>
            </a:fld>
            <a:endParaRPr lang="en-US"/>
          </a:p>
        </p:txBody>
      </p:sp>
    </p:spTree>
    <p:extLst>
      <p:ext uri="{BB962C8B-B14F-4D97-AF65-F5344CB8AC3E}">
        <p14:creationId xmlns:p14="http://schemas.microsoft.com/office/powerpoint/2010/main" val="35109998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31</a:t>
            </a:fld>
            <a:endParaRPr lang="en-US"/>
          </a:p>
        </p:txBody>
      </p:sp>
    </p:spTree>
    <p:extLst>
      <p:ext uri="{BB962C8B-B14F-4D97-AF65-F5344CB8AC3E}">
        <p14:creationId xmlns:p14="http://schemas.microsoft.com/office/powerpoint/2010/main" val="34261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5</a:t>
            </a:fld>
            <a:endParaRPr lang="en-US"/>
          </a:p>
        </p:txBody>
      </p:sp>
    </p:spTree>
    <p:extLst>
      <p:ext uri="{BB962C8B-B14F-4D97-AF65-F5344CB8AC3E}">
        <p14:creationId xmlns:p14="http://schemas.microsoft.com/office/powerpoint/2010/main" val="269693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C043217-C34C-4E52-A89C-9355539AFCCC}" type="slidenum">
              <a:rPr lang="en-US" smtClean="0"/>
              <a:pPr>
                <a:defRPr/>
              </a:pPr>
              <a:t>6</a:t>
            </a:fld>
            <a:endParaRPr lang="en-US"/>
          </a:p>
        </p:txBody>
      </p:sp>
    </p:spTree>
    <p:extLst>
      <p:ext uri="{BB962C8B-B14F-4D97-AF65-F5344CB8AC3E}">
        <p14:creationId xmlns:p14="http://schemas.microsoft.com/office/powerpoint/2010/main" val="565611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7</a:t>
            </a:fld>
            <a:endParaRPr lang="en-US"/>
          </a:p>
        </p:txBody>
      </p:sp>
    </p:spTree>
    <p:extLst>
      <p:ext uri="{BB962C8B-B14F-4D97-AF65-F5344CB8AC3E}">
        <p14:creationId xmlns:p14="http://schemas.microsoft.com/office/powerpoint/2010/main" val="1904437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8</a:t>
            </a:fld>
            <a:endParaRPr lang="en-US"/>
          </a:p>
        </p:txBody>
      </p:sp>
    </p:spTree>
    <p:extLst>
      <p:ext uri="{BB962C8B-B14F-4D97-AF65-F5344CB8AC3E}">
        <p14:creationId xmlns:p14="http://schemas.microsoft.com/office/powerpoint/2010/main" val="1278615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9</a:t>
            </a:fld>
            <a:endParaRPr lang="en-US"/>
          </a:p>
        </p:txBody>
      </p:sp>
    </p:spTree>
    <p:extLst>
      <p:ext uri="{BB962C8B-B14F-4D97-AF65-F5344CB8AC3E}">
        <p14:creationId xmlns:p14="http://schemas.microsoft.com/office/powerpoint/2010/main" val="1067654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Slide Number Placeholder 3"/>
          <p:cNvSpPr>
            <a:spLocks noGrp="1"/>
          </p:cNvSpPr>
          <p:nvPr>
            <p:ph type="sldNum" sz="quarter" idx="5"/>
          </p:nvPr>
        </p:nvSpPr>
        <p:spPr>
          <a:noFill/>
        </p:spPr>
        <p:txBody>
          <a:bodyPr/>
          <a:lstStyle/>
          <a:p>
            <a:fld id="{B65B56BF-0C62-4001-A719-7ACF0CCE55FB}" type="slidenum">
              <a:rPr lang="en-US" smtClean="0"/>
              <a:pPr/>
              <a:t>10</a:t>
            </a:fld>
            <a:endParaRPr lang="en-US"/>
          </a:p>
        </p:txBody>
      </p:sp>
    </p:spTree>
    <p:extLst>
      <p:ext uri="{BB962C8B-B14F-4D97-AF65-F5344CB8AC3E}">
        <p14:creationId xmlns:p14="http://schemas.microsoft.com/office/powerpoint/2010/main" val="1152358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EEF447-A4DF-4AFD-86FB-2D9F8E4556F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392E-A9E7-4D03-87E8-F566E12E1454}"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069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2/1/2023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392E-A9E7-4D03-87E8-F566E12E1454}" type="slidenum">
              <a:rPr lang="en-US" smtClean="0"/>
              <a:pPr/>
              <a:t>‹#›</a:t>
            </a:fld>
            <a:endParaRPr lang="en-US"/>
          </a:p>
        </p:txBody>
      </p:sp>
    </p:spTree>
    <p:extLst>
      <p:ext uri="{BB962C8B-B14F-4D97-AF65-F5344CB8AC3E}">
        <p14:creationId xmlns:p14="http://schemas.microsoft.com/office/powerpoint/2010/main" val="997270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2/1/2023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392E-A9E7-4D03-87E8-F566E12E1454}" type="slidenum">
              <a:rPr lang="en-US" smtClean="0"/>
              <a:pPr/>
              <a:t>‹#›</a:t>
            </a:fld>
            <a:endParaRPr lang="en-US"/>
          </a:p>
        </p:txBody>
      </p:sp>
    </p:spTree>
    <p:extLst>
      <p:ext uri="{BB962C8B-B14F-4D97-AF65-F5344CB8AC3E}">
        <p14:creationId xmlns:p14="http://schemas.microsoft.com/office/powerpoint/2010/main" val="333923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2/1/2023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392E-A9E7-4D03-87E8-F566E12E1454}" type="slidenum">
              <a:rPr lang="en-US" smtClean="0"/>
              <a:pPr/>
              <a:t>‹#›</a:t>
            </a:fld>
            <a:endParaRPr lang="en-US" dirty="0"/>
          </a:p>
        </p:txBody>
      </p:sp>
    </p:spTree>
    <p:extLst>
      <p:ext uri="{BB962C8B-B14F-4D97-AF65-F5344CB8AC3E}">
        <p14:creationId xmlns:p14="http://schemas.microsoft.com/office/powerpoint/2010/main" val="303124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2/1/2023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392E-A9E7-4D03-87E8-F566E12E1454}"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43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pPr/>
              <a:t>2/1/2023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E392E-A9E7-4D03-87E8-F566E12E1454}" type="slidenum">
              <a:rPr lang="en-US" smtClean="0"/>
              <a:pPr/>
              <a:t>‹#›</a:t>
            </a:fld>
            <a:endParaRPr lang="en-US"/>
          </a:p>
        </p:txBody>
      </p:sp>
    </p:spTree>
    <p:extLst>
      <p:ext uri="{BB962C8B-B14F-4D97-AF65-F5344CB8AC3E}">
        <p14:creationId xmlns:p14="http://schemas.microsoft.com/office/powerpoint/2010/main" val="418062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pPr/>
              <a:t>2/1/2023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7E392E-A9E7-4D03-87E8-F566E12E1454}" type="slidenum">
              <a:rPr lang="en-US" smtClean="0"/>
              <a:pPr/>
              <a:t>‹#›</a:t>
            </a:fld>
            <a:endParaRPr lang="en-US"/>
          </a:p>
        </p:txBody>
      </p:sp>
    </p:spTree>
    <p:extLst>
      <p:ext uri="{BB962C8B-B14F-4D97-AF65-F5344CB8AC3E}">
        <p14:creationId xmlns:p14="http://schemas.microsoft.com/office/powerpoint/2010/main" val="229632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2/1/2023</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7E392E-A9E7-4D03-87E8-F566E12E1454}" type="slidenum">
              <a:rPr lang="en-US" smtClean="0"/>
              <a:pPr/>
              <a:t>‹#›</a:t>
            </a:fld>
            <a:endParaRPr lang="en-US"/>
          </a:p>
        </p:txBody>
      </p:sp>
    </p:spTree>
    <p:extLst>
      <p:ext uri="{BB962C8B-B14F-4D97-AF65-F5344CB8AC3E}">
        <p14:creationId xmlns:p14="http://schemas.microsoft.com/office/powerpoint/2010/main" val="186117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pPr/>
              <a:t>2/1/2023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07E392E-A9E7-4D03-87E8-F566E12E1454}" type="slidenum">
              <a:rPr lang="en-US" smtClean="0"/>
              <a:pPr/>
              <a:t>‹#›</a:t>
            </a:fld>
            <a:endParaRPr lang="en-US"/>
          </a:p>
        </p:txBody>
      </p:sp>
    </p:spTree>
    <p:extLst>
      <p:ext uri="{BB962C8B-B14F-4D97-AF65-F5344CB8AC3E}">
        <p14:creationId xmlns:p14="http://schemas.microsoft.com/office/powerpoint/2010/main" val="242841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pPr/>
              <a:t>2/1/2023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07E392E-A9E7-4D03-87E8-F566E12E1454}" type="slidenum">
              <a:rPr lang="en-US" smtClean="0"/>
              <a:pPr/>
              <a:t>‹#›</a:t>
            </a:fld>
            <a:endParaRPr lang="en-US"/>
          </a:p>
        </p:txBody>
      </p:sp>
    </p:spTree>
    <p:extLst>
      <p:ext uri="{BB962C8B-B14F-4D97-AF65-F5344CB8AC3E}">
        <p14:creationId xmlns:p14="http://schemas.microsoft.com/office/powerpoint/2010/main" val="362862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2/1/2023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E392E-A9E7-4D03-87E8-F566E12E1454}" type="slidenum">
              <a:rPr lang="en-US" smtClean="0"/>
              <a:pPr/>
              <a:t>‹#›</a:t>
            </a:fld>
            <a:endParaRPr lang="en-US"/>
          </a:p>
        </p:txBody>
      </p:sp>
    </p:spTree>
    <p:extLst>
      <p:ext uri="{BB962C8B-B14F-4D97-AF65-F5344CB8AC3E}">
        <p14:creationId xmlns:p14="http://schemas.microsoft.com/office/powerpoint/2010/main" val="132520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EEF447-A4DF-4AFD-86FB-2D9F8E4556F9}" type="datetimeFigureOut">
              <a:rPr lang="en-US" smtClean="0"/>
              <a:pPr/>
              <a:t>2/1/2023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07E392E-A9E7-4D03-87E8-F566E12E1454}"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960650"/>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38.xml"/><Relationship Id="rId13" Type="http://schemas.openxmlformats.org/officeDocument/2006/relationships/customXml" Target="../ink/ink41.xml"/><Relationship Id="rId3" Type="http://schemas.openxmlformats.org/officeDocument/2006/relationships/image" Target="../media/image41.png"/><Relationship Id="rId7" Type="http://schemas.openxmlformats.org/officeDocument/2006/relationships/image" Target="../media/image43.png"/><Relationship Id="rId12"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ustomXml" Target="../ink/ink37.xml"/><Relationship Id="rId11" Type="http://schemas.openxmlformats.org/officeDocument/2006/relationships/customXml" Target="../ink/ink40.xml"/><Relationship Id="rId5" Type="http://schemas.openxmlformats.org/officeDocument/2006/relationships/image" Target="../media/image42.png"/><Relationship Id="rId10" Type="http://schemas.openxmlformats.org/officeDocument/2006/relationships/customXml" Target="../ink/ink39.xml"/><Relationship Id="rId4" Type="http://schemas.openxmlformats.org/officeDocument/2006/relationships/customXml" Target="../ink/ink36.xml"/><Relationship Id="rId9" Type="http://schemas.openxmlformats.org/officeDocument/2006/relationships/image" Target="../media/image44.png"/><Relationship Id="rId1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customXml" Target="../ink/ink48.xml"/><Relationship Id="rId18" Type="http://schemas.openxmlformats.org/officeDocument/2006/relationships/image" Target="../media/image54.png"/><Relationship Id="rId3" Type="http://schemas.openxmlformats.org/officeDocument/2006/relationships/customXml" Target="../ink/ink43.xml"/><Relationship Id="rId7" Type="http://schemas.openxmlformats.org/officeDocument/2006/relationships/customXml" Target="../ink/ink45.xml"/><Relationship Id="rId12" Type="http://schemas.openxmlformats.org/officeDocument/2006/relationships/image" Target="../media/image51.png"/><Relationship Id="rId17" Type="http://schemas.openxmlformats.org/officeDocument/2006/relationships/customXml" Target="../ink/ink50.xml"/><Relationship Id="rId2" Type="http://schemas.openxmlformats.org/officeDocument/2006/relationships/notesSlide" Target="../notesSlides/notesSlide14.xml"/><Relationship Id="rId16" Type="http://schemas.openxmlformats.org/officeDocument/2006/relationships/image" Target="../media/image53.png"/><Relationship Id="rId20"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customXml" Target="../ink/ink47.xml"/><Relationship Id="rId5" Type="http://schemas.openxmlformats.org/officeDocument/2006/relationships/customXml" Target="../ink/ink44.xml"/><Relationship Id="rId15" Type="http://schemas.openxmlformats.org/officeDocument/2006/relationships/customXml" Target="../ink/ink49.xml"/><Relationship Id="rId10" Type="http://schemas.openxmlformats.org/officeDocument/2006/relationships/image" Target="../media/image50.png"/><Relationship Id="rId19" Type="http://schemas.openxmlformats.org/officeDocument/2006/relationships/customXml" Target="../ink/ink51.xml"/><Relationship Id="rId4" Type="http://schemas.openxmlformats.org/officeDocument/2006/relationships/image" Target="../media/image47.png"/><Relationship Id="rId9" Type="http://schemas.openxmlformats.org/officeDocument/2006/relationships/customXml" Target="../ink/ink46.xml"/><Relationship Id="rId14" Type="http://schemas.openxmlformats.org/officeDocument/2006/relationships/image" Target="../media/image52.png"/></Relationships>
</file>

<file path=ppt/slides/_rels/slide16.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customXml" Target="../ink/ink57.xml"/><Relationship Id="rId18" Type="http://schemas.openxmlformats.org/officeDocument/2006/relationships/image" Target="../media/image63.png"/><Relationship Id="rId3" Type="http://schemas.openxmlformats.org/officeDocument/2006/relationships/customXml" Target="../ink/ink52.xml"/><Relationship Id="rId21" Type="http://schemas.openxmlformats.org/officeDocument/2006/relationships/customXml" Target="../ink/ink61.xml"/><Relationship Id="rId7" Type="http://schemas.openxmlformats.org/officeDocument/2006/relationships/customXml" Target="../ink/ink54.xml"/><Relationship Id="rId12" Type="http://schemas.openxmlformats.org/officeDocument/2006/relationships/image" Target="../media/image60.png"/><Relationship Id="rId17" Type="http://schemas.openxmlformats.org/officeDocument/2006/relationships/customXml" Target="../ink/ink59.xml"/><Relationship Id="rId2" Type="http://schemas.openxmlformats.org/officeDocument/2006/relationships/notesSlide" Target="../notesSlides/notesSlide15.xml"/><Relationship Id="rId16" Type="http://schemas.openxmlformats.org/officeDocument/2006/relationships/image" Target="../media/image62.png"/><Relationship Id="rId20"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customXml" Target="../ink/ink56.xml"/><Relationship Id="rId5" Type="http://schemas.openxmlformats.org/officeDocument/2006/relationships/customXml" Target="../ink/ink53.xml"/><Relationship Id="rId15" Type="http://schemas.openxmlformats.org/officeDocument/2006/relationships/customXml" Target="../ink/ink58.xml"/><Relationship Id="rId10" Type="http://schemas.openxmlformats.org/officeDocument/2006/relationships/image" Target="../media/image59.png"/><Relationship Id="rId19" Type="http://schemas.openxmlformats.org/officeDocument/2006/relationships/customXml" Target="../ink/ink60.xml"/><Relationship Id="rId4" Type="http://schemas.openxmlformats.org/officeDocument/2006/relationships/image" Target="../media/image56.png"/><Relationship Id="rId9" Type="http://schemas.openxmlformats.org/officeDocument/2006/relationships/customXml" Target="../ink/ink55.xml"/><Relationship Id="rId14" Type="http://schemas.openxmlformats.org/officeDocument/2006/relationships/image" Target="../media/image61.png"/><Relationship Id="rId22" Type="http://schemas.openxmlformats.org/officeDocument/2006/relationships/image" Target="../media/image65.png"/></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customXml" Target="../ink/ink67.xml"/><Relationship Id="rId3" Type="http://schemas.openxmlformats.org/officeDocument/2006/relationships/customXml" Target="../ink/ink62.xml"/><Relationship Id="rId7" Type="http://schemas.openxmlformats.org/officeDocument/2006/relationships/customXml" Target="../ink/ink64.xml"/><Relationship Id="rId12" Type="http://schemas.openxmlformats.org/officeDocument/2006/relationships/image" Target="../media/image7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customXml" Target="../ink/ink66.xml"/><Relationship Id="rId5" Type="http://schemas.openxmlformats.org/officeDocument/2006/relationships/customXml" Target="../ink/ink63.xml"/><Relationship Id="rId10" Type="http://schemas.openxmlformats.org/officeDocument/2006/relationships/image" Target="../media/image70.png"/><Relationship Id="rId4" Type="http://schemas.openxmlformats.org/officeDocument/2006/relationships/image" Target="../media/image67.png"/><Relationship Id="rId9" Type="http://schemas.openxmlformats.org/officeDocument/2006/relationships/customXml" Target="../ink/ink65.xml"/><Relationship Id="rId14" Type="http://schemas.openxmlformats.org/officeDocument/2006/relationships/image" Target="../media/image72.png"/></Relationships>
</file>

<file path=ppt/slides/_rels/slide19.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customXml" Target="../ink/ink68.xml"/><Relationship Id="rId7" Type="http://schemas.openxmlformats.org/officeDocument/2006/relationships/customXml" Target="../ink/ink70.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customXml" Target="../ink/ink69.xml"/><Relationship Id="rId10" Type="http://schemas.openxmlformats.org/officeDocument/2006/relationships/image" Target="../media/image76.png"/><Relationship Id="rId4" Type="http://schemas.openxmlformats.org/officeDocument/2006/relationships/image" Target="../media/image73.png"/><Relationship Id="rId9" Type="http://schemas.openxmlformats.org/officeDocument/2006/relationships/customXml" Target="../ink/ink7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customXml" Target="../ink/ink77.xml"/><Relationship Id="rId18" Type="http://schemas.openxmlformats.org/officeDocument/2006/relationships/image" Target="../media/image84.png"/><Relationship Id="rId3" Type="http://schemas.openxmlformats.org/officeDocument/2006/relationships/customXml" Target="../ink/ink72.xml"/><Relationship Id="rId7" Type="http://schemas.openxmlformats.org/officeDocument/2006/relationships/customXml" Target="../ink/ink74.xml"/><Relationship Id="rId12" Type="http://schemas.openxmlformats.org/officeDocument/2006/relationships/image" Target="../media/image81.png"/><Relationship Id="rId17" Type="http://schemas.openxmlformats.org/officeDocument/2006/relationships/customXml" Target="../ink/ink79.xml"/><Relationship Id="rId2" Type="http://schemas.openxmlformats.org/officeDocument/2006/relationships/notesSlide" Target="../notesSlides/notesSlide19.xml"/><Relationship Id="rId16"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customXml" Target="../ink/ink76.xml"/><Relationship Id="rId5" Type="http://schemas.openxmlformats.org/officeDocument/2006/relationships/customXml" Target="../ink/ink73.xml"/><Relationship Id="rId15" Type="http://schemas.openxmlformats.org/officeDocument/2006/relationships/customXml" Target="../ink/ink78.xml"/><Relationship Id="rId10" Type="http://schemas.openxmlformats.org/officeDocument/2006/relationships/image" Target="../media/image80.png"/><Relationship Id="rId4" Type="http://schemas.openxmlformats.org/officeDocument/2006/relationships/image" Target="../media/image77.png"/><Relationship Id="rId9" Type="http://schemas.openxmlformats.org/officeDocument/2006/relationships/customXml" Target="../ink/ink75.xml"/><Relationship Id="rId14" Type="http://schemas.openxmlformats.org/officeDocument/2006/relationships/image" Target="../media/image82.png"/></Relationships>
</file>

<file path=ppt/slides/_rels/slide21.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customXml" Target="../ink/ink85.xml"/><Relationship Id="rId18" Type="http://schemas.openxmlformats.org/officeDocument/2006/relationships/image" Target="../media/image92.png"/><Relationship Id="rId3" Type="http://schemas.openxmlformats.org/officeDocument/2006/relationships/customXml" Target="../ink/ink80.xml"/><Relationship Id="rId21" Type="http://schemas.openxmlformats.org/officeDocument/2006/relationships/customXml" Target="../ink/ink89.xml"/><Relationship Id="rId7" Type="http://schemas.openxmlformats.org/officeDocument/2006/relationships/customXml" Target="../ink/ink82.xml"/><Relationship Id="rId12" Type="http://schemas.openxmlformats.org/officeDocument/2006/relationships/image" Target="../media/image89.png"/><Relationship Id="rId17" Type="http://schemas.openxmlformats.org/officeDocument/2006/relationships/customXml" Target="../ink/ink87.xml"/><Relationship Id="rId2" Type="http://schemas.openxmlformats.org/officeDocument/2006/relationships/notesSlide" Target="../notesSlides/notesSlide20.xml"/><Relationship Id="rId16" Type="http://schemas.openxmlformats.org/officeDocument/2006/relationships/image" Target="../media/image91.png"/><Relationship Id="rId20"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customXml" Target="../ink/ink84.xml"/><Relationship Id="rId24" Type="http://schemas.openxmlformats.org/officeDocument/2006/relationships/image" Target="../media/image95.png"/><Relationship Id="rId5" Type="http://schemas.openxmlformats.org/officeDocument/2006/relationships/customXml" Target="../ink/ink81.xml"/><Relationship Id="rId15" Type="http://schemas.openxmlformats.org/officeDocument/2006/relationships/customXml" Target="../ink/ink86.xml"/><Relationship Id="rId23" Type="http://schemas.openxmlformats.org/officeDocument/2006/relationships/customXml" Target="../ink/ink90.xml"/><Relationship Id="rId10" Type="http://schemas.openxmlformats.org/officeDocument/2006/relationships/image" Target="../media/image88.png"/><Relationship Id="rId19" Type="http://schemas.openxmlformats.org/officeDocument/2006/relationships/customXml" Target="../ink/ink88.xml"/><Relationship Id="rId4" Type="http://schemas.openxmlformats.org/officeDocument/2006/relationships/image" Target="../media/image85.png"/><Relationship Id="rId9" Type="http://schemas.openxmlformats.org/officeDocument/2006/relationships/customXml" Target="../ink/ink83.xml"/><Relationship Id="rId14" Type="http://schemas.openxmlformats.org/officeDocument/2006/relationships/image" Target="../media/image90.png"/><Relationship Id="rId22" Type="http://schemas.openxmlformats.org/officeDocument/2006/relationships/image" Target="../media/image94.png"/></Relationships>
</file>

<file path=ppt/slides/_rels/slide2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customXml" Target="../ink/ink96.xml"/><Relationship Id="rId18" Type="http://schemas.openxmlformats.org/officeDocument/2006/relationships/image" Target="../media/image104.png"/><Relationship Id="rId3" Type="http://schemas.openxmlformats.org/officeDocument/2006/relationships/customXml" Target="../ink/ink91.xml"/><Relationship Id="rId21" Type="http://schemas.openxmlformats.org/officeDocument/2006/relationships/customXml" Target="../ink/ink100.xml"/><Relationship Id="rId7" Type="http://schemas.openxmlformats.org/officeDocument/2006/relationships/customXml" Target="../ink/ink93.xml"/><Relationship Id="rId12" Type="http://schemas.openxmlformats.org/officeDocument/2006/relationships/image" Target="../media/image101.png"/><Relationship Id="rId17" Type="http://schemas.openxmlformats.org/officeDocument/2006/relationships/customXml" Target="../ink/ink98.xml"/><Relationship Id="rId2" Type="http://schemas.openxmlformats.org/officeDocument/2006/relationships/notesSlide" Target="../notesSlides/notesSlide22.xml"/><Relationship Id="rId16" Type="http://schemas.openxmlformats.org/officeDocument/2006/relationships/image" Target="../media/image103.png"/><Relationship Id="rId20"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customXml" Target="../ink/ink95.xml"/><Relationship Id="rId5" Type="http://schemas.openxmlformats.org/officeDocument/2006/relationships/customXml" Target="../ink/ink92.xml"/><Relationship Id="rId15" Type="http://schemas.openxmlformats.org/officeDocument/2006/relationships/customXml" Target="../ink/ink97.xml"/><Relationship Id="rId10" Type="http://schemas.openxmlformats.org/officeDocument/2006/relationships/image" Target="../media/image100.png"/><Relationship Id="rId19" Type="http://schemas.openxmlformats.org/officeDocument/2006/relationships/customXml" Target="../ink/ink99.xml"/><Relationship Id="rId4" Type="http://schemas.openxmlformats.org/officeDocument/2006/relationships/image" Target="../media/image97.png"/><Relationship Id="rId9" Type="http://schemas.openxmlformats.org/officeDocument/2006/relationships/customXml" Target="../ink/ink94.xml"/><Relationship Id="rId14" Type="http://schemas.openxmlformats.org/officeDocument/2006/relationships/image" Target="../media/image102.png"/><Relationship Id="rId22" Type="http://schemas.openxmlformats.org/officeDocument/2006/relationships/image" Target="../media/image106.png"/></Relationships>
</file>

<file path=ppt/slides/_rels/slide24.xml.rels><?xml version="1.0" encoding="UTF-8" standalone="yes"?>
<Relationships xmlns="http://schemas.openxmlformats.org/package/2006/relationships"><Relationship Id="rId13" Type="http://schemas.openxmlformats.org/officeDocument/2006/relationships/customXml" Target="../ink/ink106.xml"/><Relationship Id="rId18" Type="http://schemas.openxmlformats.org/officeDocument/2006/relationships/image" Target="../media/image113.png"/><Relationship Id="rId26" Type="http://schemas.openxmlformats.org/officeDocument/2006/relationships/image" Target="../media/image117.png"/><Relationship Id="rId3" Type="http://schemas.openxmlformats.org/officeDocument/2006/relationships/customXml" Target="../ink/ink101.xml"/><Relationship Id="rId21" Type="http://schemas.openxmlformats.org/officeDocument/2006/relationships/customXml" Target="../ink/ink110.xml"/><Relationship Id="rId34" Type="http://schemas.openxmlformats.org/officeDocument/2006/relationships/image" Target="../media/image121.png"/><Relationship Id="rId7" Type="http://schemas.openxmlformats.org/officeDocument/2006/relationships/customXml" Target="../ink/ink103.xml"/><Relationship Id="rId12" Type="http://schemas.openxmlformats.org/officeDocument/2006/relationships/image" Target="../media/image111.png"/><Relationship Id="rId17" Type="http://schemas.openxmlformats.org/officeDocument/2006/relationships/customXml" Target="../ink/ink108.xml"/><Relationship Id="rId25" Type="http://schemas.openxmlformats.org/officeDocument/2006/relationships/customXml" Target="../ink/ink112.xml"/><Relationship Id="rId33" Type="http://schemas.openxmlformats.org/officeDocument/2006/relationships/customXml" Target="../ink/ink116.xml"/><Relationship Id="rId2" Type="http://schemas.openxmlformats.org/officeDocument/2006/relationships/notesSlide" Target="../notesSlides/notesSlide23.xml"/><Relationship Id="rId16" Type="http://schemas.openxmlformats.org/officeDocument/2006/relationships/image" Target="../media/image112.png"/><Relationship Id="rId20" Type="http://schemas.openxmlformats.org/officeDocument/2006/relationships/image" Target="../media/image114.png"/><Relationship Id="rId29" Type="http://schemas.openxmlformats.org/officeDocument/2006/relationships/customXml" Target="../ink/ink114.xml"/><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customXml" Target="../ink/ink105.xml"/><Relationship Id="rId24" Type="http://schemas.openxmlformats.org/officeDocument/2006/relationships/image" Target="../media/image116.png"/><Relationship Id="rId32" Type="http://schemas.openxmlformats.org/officeDocument/2006/relationships/image" Target="../media/image120.png"/><Relationship Id="rId5" Type="http://schemas.openxmlformats.org/officeDocument/2006/relationships/customXml" Target="../ink/ink102.xml"/><Relationship Id="rId15" Type="http://schemas.openxmlformats.org/officeDocument/2006/relationships/customXml" Target="../ink/ink107.xml"/><Relationship Id="rId23" Type="http://schemas.openxmlformats.org/officeDocument/2006/relationships/customXml" Target="../ink/ink111.xml"/><Relationship Id="rId28" Type="http://schemas.openxmlformats.org/officeDocument/2006/relationships/image" Target="../media/image118.png"/><Relationship Id="rId36" Type="http://schemas.openxmlformats.org/officeDocument/2006/relationships/image" Target="../media/image122.png"/><Relationship Id="rId10" Type="http://schemas.openxmlformats.org/officeDocument/2006/relationships/image" Target="../media/image110.png"/><Relationship Id="rId19" Type="http://schemas.openxmlformats.org/officeDocument/2006/relationships/customXml" Target="../ink/ink109.xml"/><Relationship Id="rId31" Type="http://schemas.openxmlformats.org/officeDocument/2006/relationships/customXml" Target="../ink/ink115.xml"/><Relationship Id="rId4" Type="http://schemas.openxmlformats.org/officeDocument/2006/relationships/image" Target="../media/image107.png"/><Relationship Id="rId9" Type="http://schemas.openxmlformats.org/officeDocument/2006/relationships/customXml" Target="../ink/ink104.xml"/><Relationship Id="rId14" Type="http://schemas.openxmlformats.org/officeDocument/2006/relationships/image" Target="../media/image44.png"/><Relationship Id="rId22" Type="http://schemas.openxmlformats.org/officeDocument/2006/relationships/image" Target="../media/image115.png"/><Relationship Id="rId27" Type="http://schemas.openxmlformats.org/officeDocument/2006/relationships/customXml" Target="../ink/ink113.xml"/><Relationship Id="rId30" Type="http://schemas.openxmlformats.org/officeDocument/2006/relationships/image" Target="../media/image119.png"/><Relationship Id="rId35" Type="http://schemas.openxmlformats.org/officeDocument/2006/relationships/customXml" Target="../ink/ink117.xml"/><Relationship Id="rId8" Type="http://schemas.openxmlformats.org/officeDocument/2006/relationships/image" Target="../media/image109.png"/></Relationships>
</file>

<file path=ppt/slides/_rels/slide2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26.png"/><Relationship Id="rId13" Type="http://schemas.openxmlformats.org/officeDocument/2006/relationships/customXml" Target="../ink/ink123.xml"/><Relationship Id="rId18" Type="http://schemas.openxmlformats.org/officeDocument/2006/relationships/image" Target="../media/image131.png"/><Relationship Id="rId3" Type="http://schemas.openxmlformats.org/officeDocument/2006/relationships/customXml" Target="../ink/ink118.xml"/><Relationship Id="rId21" Type="http://schemas.openxmlformats.org/officeDocument/2006/relationships/customXml" Target="../ink/ink127.xml"/><Relationship Id="rId7" Type="http://schemas.openxmlformats.org/officeDocument/2006/relationships/customXml" Target="../ink/ink120.xml"/><Relationship Id="rId12" Type="http://schemas.openxmlformats.org/officeDocument/2006/relationships/image" Target="../media/image128.png"/><Relationship Id="rId17" Type="http://schemas.openxmlformats.org/officeDocument/2006/relationships/customXml" Target="../ink/ink125.xml"/><Relationship Id="rId2" Type="http://schemas.openxmlformats.org/officeDocument/2006/relationships/notesSlide" Target="../notesSlides/notesSlide25.xml"/><Relationship Id="rId16" Type="http://schemas.openxmlformats.org/officeDocument/2006/relationships/image" Target="../media/image130.png"/><Relationship Id="rId20"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125.png"/><Relationship Id="rId11" Type="http://schemas.openxmlformats.org/officeDocument/2006/relationships/customXml" Target="../ink/ink122.xml"/><Relationship Id="rId24" Type="http://schemas.openxmlformats.org/officeDocument/2006/relationships/image" Target="../media/image134.png"/><Relationship Id="rId5" Type="http://schemas.openxmlformats.org/officeDocument/2006/relationships/customXml" Target="../ink/ink119.xml"/><Relationship Id="rId15" Type="http://schemas.openxmlformats.org/officeDocument/2006/relationships/customXml" Target="../ink/ink124.xml"/><Relationship Id="rId23" Type="http://schemas.openxmlformats.org/officeDocument/2006/relationships/customXml" Target="../ink/ink128.xml"/><Relationship Id="rId10" Type="http://schemas.openxmlformats.org/officeDocument/2006/relationships/image" Target="../media/image127.png"/><Relationship Id="rId19" Type="http://schemas.openxmlformats.org/officeDocument/2006/relationships/customXml" Target="../ink/ink126.xml"/><Relationship Id="rId4" Type="http://schemas.openxmlformats.org/officeDocument/2006/relationships/image" Target="../media/image124.png"/><Relationship Id="rId9" Type="http://schemas.openxmlformats.org/officeDocument/2006/relationships/customXml" Target="../ink/ink121.xml"/><Relationship Id="rId14" Type="http://schemas.openxmlformats.org/officeDocument/2006/relationships/image" Target="../media/image129.png"/><Relationship Id="rId22" Type="http://schemas.openxmlformats.org/officeDocument/2006/relationships/image" Target="../media/image133.png"/></Relationships>
</file>

<file path=ppt/slides/_rels/slide2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38.png"/><Relationship Id="rId3" Type="http://schemas.openxmlformats.org/officeDocument/2006/relationships/customXml" Target="../ink/ink129.xml"/><Relationship Id="rId7" Type="http://schemas.openxmlformats.org/officeDocument/2006/relationships/customXml" Target="../ink/ink131.xml"/><Relationship Id="rId12" Type="http://schemas.openxmlformats.org/officeDocument/2006/relationships/image" Target="../media/image14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37.png"/><Relationship Id="rId11" Type="http://schemas.openxmlformats.org/officeDocument/2006/relationships/customXml" Target="../ink/ink133.xml"/><Relationship Id="rId5" Type="http://schemas.openxmlformats.org/officeDocument/2006/relationships/customXml" Target="../ink/ink130.xml"/><Relationship Id="rId10" Type="http://schemas.openxmlformats.org/officeDocument/2006/relationships/image" Target="../media/image139.png"/><Relationship Id="rId4" Type="http://schemas.openxmlformats.org/officeDocument/2006/relationships/image" Target="../media/image136.png"/><Relationship Id="rId9" Type="http://schemas.openxmlformats.org/officeDocument/2006/relationships/customXml" Target="../ink/ink132.xml"/></Relationships>
</file>

<file path=ppt/slides/_rels/slide2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2.png"/><Relationship Id="rId21" Type="http://schemas.openxmlformats.org/officeDocument/2006/relationships/image" Target="../media/image15.png"/><Relationship Id="rId7" Type="http://schemas.openxmlformats.org/officeDocument/2006/relationships/image" Target="../media/image8.png"/><Relationship Id="rId12" Type="http://schemas.openxmlformats.org/officeDocument/2006/relationships/customXml" Target="../ink/ink5.xml"/><Relationship Id="rId17" Type="http://schemas.openxmlformats.org/officeDocument/2006/relationships/image" Target="../media/image13.png"/><Relationship Id="rId25" Type="http://schemas.openxmlformats.org/officeDocument/2006/relationships/image" Target="../media/image17.png"/><Relationship Id="rId33"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0.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7.png"/><Relationship Id="rId15" Type="http://schemas.openxmlformats.org/officeDocument/2006/relationships/image" Target="../media/image12.png"/><Relationship Id="rId23" Type="http://schemas.openxmlformats.org/officeDocument/2006/relationships/image" Target="../media/image16.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4.png"/><Relationship Id="rId31" Type="http://schemas.openxmlformats.org/officeDocument/2006/relationships/image" Target="../media/image20.png"/><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8.png"/><Relationship Id="rId30" Type="http://schemas.openxmlformats.org/officeDocument/2006/relationships/customXml" Target="../ink/ink14.xml"/><Relationship Id="rId8" Type="http://schemas.openxmlformats.org/officeDocument/2006/relationships/customXml" Target="../ink/ink3.xml"/></Relationships>
</file>

<file path=ppt/slides/_rels/slide30.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customXml" Target="../ink/ink134.xml"/><Relationship Id="rId7" Type="http://schemas.openxmlformats.org/officeDocument/2006/relationships/customXml" Target="../ink/ink136.xml"/><Relationship Id="rId12" Type="http://schemas.openxmlformats.org/officeDocument/2006/relationships/image" Target="../media/image14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43.png"/><Relationship Id="rId11" Type="http://schemas.openxmlformats.org/officeDocument/2006/relationships/customXml" Target="../ink/ink138.xml"/><Relationship Id="rId5" Type="http://schemas.openxmlformats.org/officeDocument/2006/relationships/customXml" Target="../ink/ink135.xml"/><Relationship Id="rId10" Type="http://schemas.openxmlformats.org/officeDocument/2006/relationships/image" Target="../media/image145.png"/><Relationship Id="rId4" Type="http://schemas.openxmlformats.org/officeDocument/2006/relationships/image" Target="../media/image142.png"/><Relationship Id="rId9" Type="http://schemas.openxmlformats.org/officeDocument/2006/relationships/customXml" Target="../ink/ink1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21.xml"/><Relationship Id="rId18" Type="http://schemas.openxmlformats.org/officeDocument/2006/relationships/image" Target="../media/image29.png"/><Relationship Id="rId3" Type="http://schemas.openxmlformats.org/officeDocument/2006/relationships/customXml" Target="../ink/ink16.xml"/><Relationship Id="rId7" Type="http://schemas.openxmlformats.org/officeDocument/2006/relationships/customXml" Target="../ink/ink18.xml"/><Relationship Id="rId12" Type="http://schemas.openxmlformats.org/officeDocument/2006/relationships/image" Target="../media/image26.png"/><Relationship Id="rId17" Type="http://schemas.openxmlformats.org/officeDocument/2006/relationships/customXml" Target="../ink/ink23.xml"/><Relationship Id="rId2" Type="http://schemas.openxmlformats.org/officeDocument/2006/relationships/notesSlide" Target="../notesSlides/notesSlide3.xml"/><Relationship Id="rId16" Type="http://schemas.openxmlformats.org/officeDocument/2006/relationships/image" Target="../media/image28.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20.xml"/><Relationship Id="rId5" Type="http://schemas.openxmlformats.org/officeDocument/2006/relationships/customXml" Target="../ink/ink17.xml"/><Relationship Id="rId15" Type="http://schemas.openxmlformats.org/officeDocument/2006/relationships/customXml" Target="../ink/ink22.xml"/><Relationship Id="rId10" Type="http://schemas.openxmlformats.org/officeDocument/2006/relationships/image" Target="../media/image25.png"/><Relationship Id="rId19" Type="http://schemas.openxmlformats.org/officeDocument/2006/relationships/customXml" Target="../ink/ink24.xml"/><Relationship Id="rId4" Type="http://schemas.openxmlformats.org/officeDocument/2006/relationships/image" Target="../media/image22.png"/><Relationship Id="rId9" Type="http://schemas.openxmlformats.org/officeDocument/2006/relationships/customXml" Target="../ink/ink19.xml"/><Relationship Id="rId14"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image" Target="../media/image33.png"/><Relationship Id="rId3" Type="http://schemas.openxmlformats.org/officeDocument/2006/relationships/hyperlink" Target="https://en.wikipedia.org/wiki/Scientific_method" TargetMode="External"/><Relationship Id="rId7" Type="http://schemas.openxmlformats.org/officeDocument/2006/relationships/hyperlink" Target="https://pafnuty.wordpress.com/2013/03/15/reading-log-mad-skills-new-analysis-practices-for-big-data-cohen/" TargetMode="External"/><Relationship Id="rId12" Type="http://schemas.openxmlformats.org/officeDocument/2006/relationships/customXml" Target="../ink/ink2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en.wikipedia.org/wiki/Applied_information_economics" TargetMode="External"/><Relationship Id="rId11" Type="http://schemas.openxmlformats.org/officeDocument/2006/relationships/image" Target="../media/image32.png"/><Relationship Id="rId5" Type="http://schemas.openxmlformats.org/officeDocument/2006/relationships/hyperlink" Target="http://www.informationweek.com/software/information-management/analytics-at-work-qanda-with-tom-davenport/d/d-id/1085869?" TargetMode="External"/><Relationship Id="rId10" Type="http://schemas.openxmlformats.org/officeDocument/2006/relationships/customXml" Target="../ink/ink26.xml"/><Relationship Id="rId4" Type="http://schemas.openxmlformats.org/officeDocument/2006/relationships/hyperlink" Target="https://en.wikipedia.org/wiki/Cross_Industry_Standard_Process_for_Data_Mining" TargetMode="External"/><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35.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customXml" Target="../ink/ink32.xml"/><Relationship Id="rId17" Type="http://schemas.openxmlformats.org/officeDocument/2006/relationships/image" Target="../media/image37.png"/><Relationship Id="rId2" Type="http://schemas.openxmlformats.org/officeDocument/2006/relationships/notesSlide" Target="../notesSlides/notesSlide5.xml"/><Relationship Id="rId16"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customXml" Target="../ink/ink29.xml"/><Relationship Id="rId11" Type="http://schemas.openxmlformats.org/officeDocument/2006/relationships/image" Target="../media/image34.png"/><Relationship Id="rId5" Type="http://schemas.openxmlformats.org/officeDocument/2006/relationships/image" Target="../media/image4.png"/><Relationship Id="rId15" Type="http://schemas.openxmlformats.org/officeDocument/2006/relationships/image" Target="../media/image36.png"/><Relationship Id="rId10" Type="http://schemas.openxmlformats.org/officeDocument/2006/relationships/customXml" Target="../ink/ink31.xml"/><Relationship Id="rId4" Type="http://schemas.openxmlformats.org/officeDocument/2006/relationships/customXml" Target="../ink/ink28.xml"/><Relationship Id="rId9" Type="http://schemas.openxmlformats.org/officeDocument/2006/relationships/image" Target="../media/image6.png"/><Relationship Id="rId14" Type="http://schemas.openxmlformats.org/officeDocument/2006/relationships/customXml" Target="../ink/ink33.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customXml" Target="../ink/ink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a:t>Data Analytics Lifecycle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70719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17600" y="152401"/>
            <a:ext cx="10769600" cy="1143000"/>
          </a:xfrm>
        </p:spPr>
        <p:txBody>
          <a:bodyPr/>
          <a:lstStyle/>
          <a:p>
            <a:pPr algn="ctr" eaLnBrk="1" hangingPunct="1"/>
            <a:r>
              <a:rPr lang="en-US" dirty="0"/>
              <a:t>2.3 Phase 2: Data  Preparation</a:t>
            </a:r>
          </a:p>
        </p:txBody>
      </p:sp>
      <p:sp>
        <p:nvSpPr>
          <p:cNvPr id="8195" name="Rectangle 3"/>
          <p:cNvSpPr>
            <a:spLocks noGrp="1" noChangeArrowheads="1"/>
          </p:cNvSpPr>
          <p:nvPr>
            <p:ph idx="1"/>
          </p:nvPr>
        </p:nvSpPr>
        <p:spPr>
          <a:xfrm>
            <a:off x="812800" y="2209800"/>
            <a:ext cx="11379200" cy="4114800"/>
          </a:xfrm>
        </p:spPr>
        <p:txBody>
          <a:bodyPr/>
          <a:lstStyle/>
          <a:p>
            <a:pPr eaLnBrk="1" hangingPunct="1"/>
            <a:r>
              <a:rPr lang="en-US" sz="2800" dirty="0"/>
              <a:t>Includes steps to explore, preprocess, and condition data</a:t>
            </a:r>
          </a:p>
          <a:p>
            <a:pPr eaLnBrk="1" hangingPunct="1"/>
            <a:r>
              <a:rPr lang="en-US" sz="2800" dirty="0"/>
              <a:t>Create robust environment – analytics sandbox</a:t>
            </a:r>
          </a:p>
          <a:p>
            <a:pPr eaLnBrk="1" hangingPunct="1"/>
            <a:r>
              <a:rPr lang="en-US" sz="2800" dirty="0"/>
              <a:t>Data preparation tends to be the </a:t>
            </a:r>
            <a:r>
              <a:rPr lang="en-US" sz="2800" b="1" dirty="0"/>
              <a:t>most labor-intensive </a:t>
            </a:r>
            <a:r>
              <a:rPr lang="en-US" sz="2800" dirty="0"/>
              <a:t>step in the analytics lifecycle</a:t>
            </a:r>
          </a:p>
          <a:p>
            <a:pPr lvl="1" eaLnBrk="1" hangingPunct="1"/>
            <a:r>
              <a:rPr lang="en-US" sz="2400" dirty="0"/>
              <a:t>Often </a:t>
            </a:r>
            <a:r>
              <a:rPr lang="en-US" sz="2400" b="1" dirty="0"/>
              <a:t>at least 50% of the data science project’s time</a:t>
            </a:r>
          </a:p>
          <a:p>
            <a:pPr eaLnBrk="1" hangingPunct="1"/>
            <a:r>
              <a:rPr lang="en-US" sz="2800" dirty="0"/>
              <a:t>The data preparation phase is generally the </a:t>
            </a:r>
            <a:r>
              <a:rPr lang="en-US" sz="2800" b="1" dirty="0">
                <a:solidFill>
                  <a:srgbClr val="FFFF00"/>
                </a:solidFill>
              </a:rPr>
              <a:t>most iterative and the one that teams </a:t>
            </a:r>
            <a:r>
              <a:rPr lang="en-US" sz="2800" dirty="0"/>
              <a:t>tend to underestimate most often</a:t>
            </a:r>
          </a:p>
        </p:txBody>
      </p:sp>
      <p:sp>
        <p:nvSpPr>
          <p:cNvPr id="2" name="TextBox 1">
            <a:extLst>
              <a:ext uri="{FF2B5EF4-FFF2-40B4-BE49-F238E27FC236}">
                <a16:creationId xmlns:a16="http://schemas.microsoft.com/office/drawing/2014/main" id="{FE1C95BE-52A5-4461-A719-819B263CDFEB}"/>
              </a:ext>
            </a:extLst>
          </p:cNvPr>
          <p:cNvSpPr txBox="1"/>
          <p:nvPr/>
        </p:nvSpPr>
        <p:spPr>
          <a:xfrm>
            <a:off x="0" y="1039906"/>
            <a:ext cx="12192000" cy="923330"/>
          </a:xfrm>
          <a:prstGeom prst="rect">
            <a:avLst/>
          </a:prstGeom>
          <a:noFill/>
        </p:spPr>
        <p:txBody>
          <a:bodyPr wrap="square" rtlCol="0">
            <a:spAutoFit/>
          </a:bodyPr>
          <a:lstStyle/>
          <a:p>
            <a:r>
              <a:rPr lang="en-US" dirty="0"/>
              <a:t>What is an Analytics Sandbox? An Analytics Sandbox is a separate environment that is part of the overall data lake architecture, meaning that it is a centralized environment meant to be used by multiple users and is maintained with the support of IT.</a:t>
            </a:r>
            <a:endParaRPr lang="en-IN" dirty="0"/>
          </a:p>
        </p:txBody>
      </p:sp>
    </p:spTree>
    <p:extLst>
      <p:ext uri="{BB962C8B-B14F-4D97-AF65-F5344CB8AC3E}">
        <p14:creationId xmlns:p14="http://schemas.microsoft.com/office/powerpoint/2010/main" val="191349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14400" y="304800"/>
            <a:ext cx="11176000" cy="1295401"/>
          </a:xfrm>
        </p:spPr>
        <p:txBody>
          <a:bodyPr/>
          <a:lstStyle/>
          <a:p>
            <a:pPr algn="ctr" eaLnBrk="1" hangingPunct="1"/>
            <a:r>
              <a:rPr lang="en-US" sz="3600" dirty="0"/>
              <a:t>2.3.2 Performing ETLT</a:t>
            </a:r>
            <a:br>
              <a:rPr lang="en-US" sz="3600" dirty="0"/>
            </a:br>
            <a:r>
              <a:rPr lang="en-US" sz="3600" dirty="0"/>
              <a:t>(Extract, Transform, Load, Transform)</a:t>
            </a:r>
          </a:p>
        </p:txBody>
      </p:sp>
      <p:sp>
        <p:nvSpPr>
          <p:cNvPr id="8195" name="Rectangle 3"/>
          <p:cNvSpPr>
            <a:spLocks noGrp="1" noChangeArrowheads="1"/>
          </p:cNvSpPr>
          <p:nvPr>
            <p:ph idx="1"/>
          </p:nvPr>
        </p:nvSpPr>
        <p:spPr>
          <a:xfrm>
            <a:off x="812800" y="2286000"/>
            <a:ext cx="11379200" cy="4114800"/>
          </a:xfrm>
        </p:spPr>
        <p:txBody>
          <a:bodyPr/>
          <a:lstStyle/>
          <a:p>
            <a:pPr eaLnBrk="1" hangingPunct="1"/>
            <a:r>
              <a:rPr lang="en-US" sz="2800" dirty="0"/>
              <a:t>In ETL users perform extract, transform, load</a:t>
            </a:r>
          </a:p>
          <a:p>
            <a:pPr eaLnBrk="1" hangingPunct="1"/>
            <a:r>
              <a:rPr lang="en-US" sz="2800" dirty="0"/>
              <a:t>In the sandbox the process is often ELT – early load preserves the raw data which can be useful to examine</a:t>
            </a:r>
          </a:p>
          <a:p>
            <a:pPr eaLnBrk="1" hangingPunct="1"/>
            <a:r>
              <a:rPr lang="en-US" sz="2800" b="1" dirty="0">
                <a:solidFill>
                  <a:srgbClr val="00B0F0"/>
                </a:solidFill>
              </a:rPr>
              <a:t>Example – in credit card fraud detection, outliers can represent high-risk transactions that might be inadvertently filtered out or transformed before being loaded into the database</a:t>
            </a:r>
          </a:p>
          <a:p>
            <a:pPr eaLnBrk="1" hangingPunct="1"/>
            <a:r>
              <a:rPr lang="en-US" sz="2800" dirty="0"/>
              <a:t>Hadoop (Chapter 10) is often used here</a:t>
            </a:r>
          </a:p>
        </p:txBody>
      </p:sp>
    </p:spTree>
    <p:extLst>
      <p:ext uri="{BB962C8B-B14F-4D97-AF65-F5344CB8AC3E}">
        <p14:creationId xmlns:p14="http://schemas.microsoft.com/office/powerpoint/2010/main" val="2905554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17600" y="152401"/>
            <a:ext cx="10769600" cy="1143000"/>
          </a:xfrm>
        </p:spPr>
        <p:txBody>
          <a:bodyPr/>
          <a:lstStyle/>
          <a:p>
            <a:pPr eaLnBrk="1" hangingPunct="1"/>
            <a:r>
              <a:rPr lang="en-US" sz="4000" dirty="0"/>
              <a:t>2.3.3 Learning about the Data</a:t>
            </a:r>
          </a:p>
        </p:txBody>
      </p:sp>
      <p:sp>
        <p:nvSpPr>
          <p:cNvPr id="8195" name="Rectangle 3"/>
          <p:cNvSpPr>
            <a:spLocks noGrp="1" noChangeArrowheads="1"/>
          </p:cNvSpPr>
          <p:nvPr>
            <p:ph idx="1"/>
          </p:nvPr>
        </p:nvSpPr>
        <p:spPr>
          <a:xfrm>
            <a:off x="812800" y="1295401"/>
            <a:ext cx="9652000" cy="4114800"/>
          </a:xfrm>
        </p:spPr>
        <p:txBody>
          <a:bodyPr/>
          <a:lstStyle/>
          <a:p>
            <a:pPr eaLnBrk="1" hangingPunct="1"/>
            <a:r>
              <a:rPr lang="en-US" sz="2800" dirty="0"/>
              <a:t>Becoming familiar with the data is critical</a:t>
            </a:r>
          </a:p>
          <a:p>
            <a:pPr eaLnBrk="1" hangingPunct="1"/>
            <a:r>
              <a:rPr lang="en-US" sz="2800" dirty="0"/>
              <a:t>This activity accomplishes several goals:</a:t>
            </a:r>
          </a:p>
          <a:p>
            <a:pPr lvl="1" eaLnBrk="1" hangingPunct="1"/>
            <a:r>
              <a:rPr lang="en-US" sz="2400" b="1" dirty="0"/>
              <a:t>Determines the data available to the team </a:t>
            </a:r>
            <a:r>
              <a:rPr lang="en-US" sz="2400" dirty="0"/>
              <a:t>early in the project</a:t>
            </a:r>
          </a:p>
          <a:p>
            <a:pPr lvl="1" eaLnBrk="1" hangingPunct="1"/>
            <a:r>
              <a:rPr lang="en-US" sz="2400" b="1" dirty="0"/>
              <a:t>Highlights gaps </a:t>
            </a:r>
            <a:r>
              <a:rPr lang="en-US" sz="2400" dirty="0"/>
              <a:t>– identifies data not currently available</a:t>
            </a:r>
          </a:p>
          <a:p>
            <a:pPr lvl="1" eaLnBrk="1" hangingPunct="1"/>
            <a:r>
              <a:rPr lang="en-US" sz="2400" b="1" dirty="0"/>
              <a:t>Identifies data outside </a:t>
            </a:r>
            <a:r>
              <a:rPr lang="en-US" sz="2400" dirty="0"/>
              <a:t>the organization </a:t>
            </a:r>
            <a:r>
              <a:rPr lang="en-US" sz="2400" b="1" dirty="0"/>
              <a:t>that might be useful.</a:t>
            </a:r>
          </a:p>
        </p:txBody>
      </p:sp>
    </p:spTree>
    <p:extLst>
      <p:ext uri="{BB962C8B-B14F-4D97-AF65-F5344CB8AC3E}">
        <p14:creationId xmlns:p14="http://schemas.microsoft.com/office/powerpoint/2010/main" val="556369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17600" y="152401"/>
            <a:ext cx="10566400" cy="1523999"/>
          </a:xfrm>
        </p:spPr>
        <p:txBody>
          <a:bodyPr/>
          <a:lstStyle/>
          <a:p>
            <a:pPr algn="ctr" eaLnBrk="1" hangingPunct="1"/>
            <a:r>
              <a:rPr lang="en-US" sz="4000" dirty="0"/>
              <a:t>2.3.3 Learning about the Data Sample Dataset Inventory</a:t>
            </a:r>
          </a:p>
        </p:txBody>
      </p:sp>
      <p:pic>
        <p:nvPicPr>
          <p:cNvPr id="3" name="Picture 2"/>
          <p:cNvPicPr>
            <a:picLocks noChangeAspect="1"/>
          </p:cNvPicPr>
          <p:nvPr/>
        </p:nvPicPr>
        <p:blipFill>
          <a:blip r:embed="rId3"/>
          <a:stretch>
            <a:fillRect/>
          </a:stretch>
        </p:blipFill>
        <p:spPr>
          <a:xfrm>
            <a:off x="914400" y="2133600"/>
            <a:ext cx="10623121" cy="4343400"/>
          </a:xfrm>
          <a:prstGeom prst="rect">
            <a:avLst/>
          </a:prstGeom>
        </p:spPr>
      </p:pic>
      <p:grpSp>
        <p:nvGrpSpPr>
          <p:cNvPr id="5" name="Group 4">
            <a:extLst>
              <a:ext uri="{FF2B5EF4-FFF2-40B4-BE49-F238E27FC236}">
                <a16:creationId xmlns:a16="http://schemas.microsoft.com/office/drawing/2014/main" id="{BABD9179-6AD2-4074-B720-D3D18312A17A}"/>
              </a:ext>
            </a:extLst>
          </p:cNvPr>
          <p:cNvGrpSpPr/>
          <p:nvPr/>
        </p:nvGrpSpPr>
        <p:grpSpPr>
          <a:xfrm>
            <a:off x="7933701" y="3036339"/>
            <a:ext cx="3676680" cy="541800"/>
            <a:chOff x="7933701" y="3036339"/>
            <a:chExt cx="3676680" cy="541800"/>
          </a:xfrm>
        </p:grpSpPr>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F467759-0BAF-47FD-8AB2-A811F6EE62C3}"/>
                    </a:ext>
                  </a:extLst>
                </p14:cNvPr>
                <p14:cNvContentPartPr/>
                <p14:nvPr/>
              </p14:nvContentPartPr>
              <p14:xfrm>
                <a:off x="7933701" y="3142179"/>
                <a:ext cx="1101960" cy="435960"/>
              </p14:xfrm>
            </p:contentPart>
          </mc:Choice>
          <mc:Fallback>
            <p:pic>
              <p:nvPicPr>
                <p:cNvPr id="2" name="Ink 1">
                  <a:extLst>
                    <a:ext uri="{FF2B5EF4-FFF2-40B4-BE49-F238E27FC236}">
                      <a16:creationId xmlns:a16="http://schemas.microsoft.com/office/drawing/2014/main" id="{BF467759-0BAF-47FD-8AB2-A811F6EE62C3}"/>
                    </a:ext>
                  </a:extLst>
                </p:cNvPr>
                <p:cNvPicPr/>
                <p:nvPr/>
              </p:nvPicPr>
              <p:blipFill>
                <a:blip r:embed="rId5"/>
                <a:stretch>
                  <a:fillRect/>
                </a:stretch>
              </p:blipFill>
              <p:spPr>
                <a:xfrm>
                  <a:off x="7924701" y="3133179"/>
                  <a:ext cx="111960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A8558FCA-2007-4BD8-A7E9-D48FA987806F}"/>
                    </a:ext>
                  </a:extLst>
                </p14:cNvPr>
                <p14:cNvContentPartPr/>
                <p14:nvPr/>
              </p14:nvContentPartPr>
              <p14:xfrm>
                <a:off x="9717501" y="3036339"/>
                <a:ext cx="1892880" cy="460800"/>
              </p14:xfrm>
            </p:contentPart>
          </mc:Choice>
          <mc:Fallback>
            <p:pic>
              <p:nvPicPr>
                <p:cNvPr id="4" name="Ink 3">
                  <a:extLst>
                    <a:ext uri="{FF2B5EF4-FFF2-40B4-BE49-F238E27FC236}">
                      <a16:creationId xmlns:a16="http://schemas.microsoft.com/office/drawing/2014/main" id="{A8558FCA-2007-4BD8-A7E9-D48FA987806F}"/>
                    </a:ext>
                  </a:extLst>
                </p:cNvPr>
                <p:cNvPicPr/>
                <p:nvPr/>
              </p:nvPicPr>
              <p:blipFill>
                <a:blip r:embed="rId7"/>
                <a:stretch>
                  <a:fillRect/>
                </a:stretch>
              </p:blipFill>
              <p:spPr>
                <a:xfrm>
                  <a:off x="9708861" y="3027699"/>
                  <a:ext cx="1910520" cy="478440"/>
                </a:xfrm>
                <a:prstGeom prst="rect">
                  <a:avLst/>
                </a:prstGeom>
              </p:spPr>
            </p:pic>
          </mc:Fallback>
        </mc:AlternateContent>
      </p:grpSp>
      <p:grpSp>
        <p:nvGrpSpPr>
          <p:cNvPr id="8" name="Group 7">
            <a:extLst>
              <a:ext uri="{FF2B5EF4-FFF2-40B4-BE49-F238E27FC236}">
                <a16:creationId xmlns:a16="http://schemas.microsoft.com/office/drawing/2014/main" id="{77BD5D33-3B50-4896-B7CC-5D29628BD702}"/>
              </a:ext>
            </a:extLst>
          </p:cNvPr>
          <p:cNvGrpSpPr/>
          <p:nvPr/>
        </p:nvGrpSpPr>
        <p:grpSpPr>
          <a:xfrm>
            <a:off x="3370701" y="3352419"/>
            <a:ext cx="360" cy="360"/>
            <a:chOff x="3370701" y="3352419"/>
            <a:chExt cx="360" cy="360"/>
          </a:xfrm>
        </p:grpSpPr>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05C45AC5-40CC-488B-A277-A21DCF58B5E1}"/>
                    </a:ext>
                  </a:extLst>
                </p14:cNvPr>
                <p14:cNvContentPartPr/>
                <p14:nvPr/>
              </p14:nvContentPartPr>
              <p14:xfrm>
                <a:off x="3370701" y="3352419"/>
                <a:ext cx="360" cy="360"/>
              </p14:xfrm>
            </p:contentPart>
          </mc:Choice>
          <mc:Fallback>
            <p:pic>
              <p:nvPicPr>
                <p:cNvPr id="6" name="Ink 5">
                  <a:extLst>
                    <a:ext uri="{FF2B5EF4-FFF2-40B4-BE49-F238E27FC236}">
                      <a16:creationId xmlns:a16="http://schemas.microsoft.com/office/drawing/2014/main" id="{05C45AC5-40CC-488B-A277-A21DCF58B5E1}"/>
                    </a:ext>
                  </a:extLst>
                </p:cNvPr>
                <p:cNvPicPr/>
                <p:nvPr/>
              </p:nvPicPr>
              <p:blipFill>
                <a:blip r:embed="rId9"/>
                <a:stretch>
                  <a:fillRect/>
                </a:stretch>
              </p:blipFill>
              <p:spPr>
                <a:xfrm>
                  <a:off x="3361701" y="334377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BEF8FCAD-EDD6-4FE4-94DF-E5DD42D52AC0}"/>
                    </a:ext>
                  </a:extLst>
                </p14:cNvPr>
                <p14:cNvContentPartPr/>
                <p14:nvPr/>
              </p14:nvContentPartPr>
              <p14:xfrm>
                <a:off x="3370701" y="3352419"/>
                <a:ext cx="360" cy="360"/>
              </p14:xfrm>
            </p:contentPart>
          </mc:Choice>
          <mc:Fallback>
            <p:pic>
              <p:nvPicPr>
                <p:cNvPr id="7" name="Ink 6">
                  <a:extLst>
                    <a:ext uri="{FF2B5EF4-FFF2-40B4-BE49-F238E27FC236}">
                      <a16:creationId xmlns:a16="http://schemas.microsoft.com/office/drawing/2014/main" id="{BEF8FCAD-EDD6-4FE4-94DF-E5DD42D52AC0}"/>
                    </a:ext>
                  </a:extLst>
                </p:cNvPr>
                <p:cNvPicPr/>
                <p:nvPr/>
              </p:nvPicPr>
              <p:blipFill>
                <a:blip r:embed="rId9"/>
                <a:stretch>
                  <a:fillRect/>
                </a:stretch>
              </p:blipFill>
              <p:spPr>
                <a:xfrm>
                  <a:off x="3361701" y="3343779"/>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8CF2BD64-F90A-4975-9120-23FAFE83ADFD}"/>
                  </a:ext>
                </a:extLst>
              </p14:cNvPr>
              <p14:cNvContentPartPr/>
              <p14:nvPr/>
            </p14:nvContentPartPr>
            <p14:xfrm>
              <a:off x="3047781" y="770499"/>
              <a:ext cx="8160840" cy="72720"/>
            </p14:xfrm>
          </p:contentPart>
        </mc:Choice>
        <mc:Fallback>
          <p:pic>
            <p:nvPicPr>
              <p:cNvPr id="9" name="Ink 8">
                <a:extLst>
                  <a:ext uri="{FF2B5EF4-FFF2-40B4-BE49-F238E27FC236}">
                    <a16:creationId xmlns:a16="http://schemas.microsoft.com/office/drawing/2014/main" id="{8CF2BD64-F90A-4975-9120-23FAFE83ADFD}"/>
                  </a:ext>
                </a:extLst>
              </p:cNvPr>
              <p:cNvPicPr/>
              <p:nvPr/>
            </p:nvPicPr>
            <p:blipFill>
              <a:blip r:embed="rId12"/>
              <a:stretch>
                <a:fillRect/>
              </a:stretch>
            </p:blipFill>
            <p:spPr>
              <a:xfrm>
                <a:off x="3039141" y="761499"/>
                <a:ext cx="817848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22877658-97DA-4EE2-A814-722C9608A576}"/>
                  </a:ext>
                </a:extLst>
              </p14:cNvPr>
              <p14:cNvContentPartPr/>
              <p14:nvPr/>
            </p14:nvContentPartPr>
            <p14:xfrm>
              <a:off x="4114821" y="1460619"/>
              <a:ext cx="5155560" cy="18360"/>
            </p14:xfrm>
          </p:contentPart>
        </mc:Choice>
        <mc:Fallback>
          <p:pic>
            <p:nvPicPr>
              <p:cNvPr id="10" name="Ink 9">
                <a:extLst>
                  <a:ext uri="{FF2B5EF4-FFF2-40B4-BE49-F238E27FC236}">
                    <a16:creationId xmlns:a16="http://schemas.microsoft.com/office/drawing/2014/main" id="{22877658-97DA-4EE2-A814-722C9608A576}"/>
                  </a:ext>
                </a:extLst>
              </p:cNvPr>
              <p:cNvPicPr/>
              <p:nvPr/>
            </p:nvPicPr>
            <p:blipFill>
              <a:blip r:embed="rId14"/>
              <a:stretch>
                <a:fillRect/>
              </a:stretch>
            </p:blipFill>
            <p:spPr>
              <a:xfrm>
                <a:off x="4105821" y="1451979"/>
                <a:ext cx="5173200" cy="36000"/>
              </a:xfrm>
              <a:prstGeom prst="rect">
                <a:avLst/>
              </a:prstGeom>
            </p:spPr>
          </p:pic>
        </mc:Fallback>
      </mc:AlternateContent>
    </p:spTree>
    <p:extLst>
      <p:ext uri="{BB962C8B-B14F-4D97-AF65-F5344CB8AC3E}">
        <p14:creationId xmlns:p14="http://schemas.microsoft.com/office/powerpoint/2010/main" val="1864701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17600" y="609600"/>
            <a:ext cx="10160000" cy="685801"/>
          </a:xfrm>
        </p:spPr>
        <p:txBody>
          <a:bodyPr/>
          <a:lstStyle/>
          <a:p>
            <a:pPr algn="ctr" eaLnBrk="1" hangingPunct="1"/>
            <a:r>
              <a:rPr lang="en-US" sz="4000" dirty="0"/>
              <a:t>2.3.4 Data Conditioning</a:t>
            </a:r>
          </a:p>
        </p:txBody>
      </p:sp>
      <p:sp>
        <p:nvSpPr>
          <p:cNvPr id="8195" name="Rectangle 3"/>
          <p:cNvSpPr>
            <a:spLocks noGrp="1" noChangeArrowheads="1"/>
          </p:cNvSpPr>
          <p:nvPr>
            <p:ph idx="1"/>
          </p:nvPr>
        </p:nvSpPr>
        <p:spPr>
          <a:xfrm>
            <a:off x="812800" y="2286000"/>
            <a:ext cx="11379200" cy="4114800"/>
          </a:xfrm>
        </p:spPr>
        <p:txBody>
          <a:bodyPr/>
          <a:lstStyle/>
          <a:p>
            <a:pPr eaLnBrk="1" hangingPunct="1"/>
            <a:r>
              <a:rPr lang="en-US" sz="2800" b="1" dirty="0">
                <a:solidFill>
                  <a:srgbClr val="00B0F0"/>
                </a:solidFill>
              </a:rPr>
              <a:t>Data conditioning includes cleaning data, normalizing datasets, and performing transformations.</a:t>
            </a:r>
          </a:p>
          <a:p>
            <a:pPr lvl="1" eaLnBrk="1" hangingPunct="1"/>
            <a:r>
              <a:rPr lang="en-US" sz="2400" dirty="0"/>
              <a:t>Often viewed as a preprocessing step prior to data analysis, it might be performed by data owner, IT department, DBA, etc.</a:t>
            </a:r>
          </a:p>
          <a:p>
            <a:pPr lvl="1" eaLnBrk="1" hangingPunct="1"/>
            <a:r>
              <a:rPr lang="en-US" sz="2400" dirty="0"/>
              <a:t>Best to have data scientists involved</a:t>
            </a:r>
          </a:p>
          <a:p>
            <a:pPr lvl="1" eaLnBrk="1" hangingPunct="1"/>
            <a:r>
              <a:rPr lang="en-US" sz="2400" b="1" dirty="0"/>
              <a:t>Data science teams prefer more data than too little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E45ACCB-1EE9-4AA8-BAE0-1616FAAD9F17}"/>
                  </a:ext>
                </a:extLst>
              </p14:cNvPr>
              <p14:cNvContentPartPr/>
              <p14:nvPr/>
            </p14:nvContentPartPr>
            <p14:xfrm>
              <a:off x="1308981" y="2510019"/>
              <a:ext cx="360" cy="360"/>
            </p14:xfrm>
          </p:contentPart>
        </mc:Choice>
        <mc:Fallback>
          <p:pic>
            <p:nvPicPr>
              <p:cNvPr id="2" name="Ink 1">
                <a:extLst>
                  <a:ext uri="{FF2B5EF4-FFF2-40B4-BE49-F238E27FC236}">
                    <a16:creationId xmlns:a16="http://schemas.microsoft.com/office/drawing/2014/main" id="{EE45ACCB-1EE9-4AA8-BAE0-1616FAAD9F17}"/>
                  </a:ext>
                </a:extLst>
              </p:cNvPr>
              <p:cNvPicPr/>
              <p:nvPr/>
            </p:nvPicPr>
            <p:blipFill>
              <a:blip r:embed="rId4"/>
              <a:stretch>
                <a:fillRect/>
              </a:stretch>
            </p:blipFill>
            <p:spPr>
              <a:xfrm>
                <a:off x="1299981" y="2501379"/>
                <a:ext cx="18000" cy="18000"/>
              </a:xfrm>
              <a:prstGeom prst="rect">
                <a:avLst/>
              </a:prstGeom>
            </p:spPr>
          </p:pic>
        </mc:Fallback>
      </mc:AlternateContent>
    </p:spTree>
    <p:extLst>
      <p:ext uri="{BB962C8B-B14F-4D97-AF65-F5344CB8AC3E}">
        <p14:creationId xmlns:p14="http://schemas.microsoft.com/office/powerpoint/2010/main" val="2581383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17600" y="609600"/>
            <a:ext cx="10160000" cy="685801"/>
          </a:xfrm>
        </p:spPr>
        <p:txBody>
          <a:bodyPr/>
          <a:lstStyle/>
          <a:p>
            <a:pPr algn="ctr" eaLnBrk="1" hangingPunct="1"/>
            <a:r>
              <a:rPr lang="en-US" sz="4000" dirty="0"/>
              <a:t>2.3.4 Data Conditioning</a:t>
            </a:r>
          </a:p>
        </p:txBody>
      </p:sp>
      <p:sp>
        <p:nvSpPr>
          <p:cNvPr id="8195" name="Rectangle 3"/>
          <p:cNvSpPr>
            <a:spLocks noGrp="1" noChangeArrowheads="1"/>
          </p:cNvSpPr>
          <p:nvPr>
            <p:ph idx="1"/>
          </p:nvPr>
        </p:nvSpPr>
        <p:spPr>
          <a:xfrm>
            <a:off x="812800" y="2286000"/>
            <a:ext cx="11379200" cy="4114800"/>
          </a:xfrm>
        </p:spPr>
        <p:txBody>
          <a:bodyPr/>
          <a:lstStyle/>
          <a:p>
            <a:pPr eaLnBrk="1" hangingPunct="1"/>
            <a:r>
              <a:rPr lang="en-US" sz="2800" dirty="0"/>
              <a:t>Additional questions and considerations</a:t>
            </a:r>
          </a:p>
          <a:p>
            <a:pPr lvl="1" eaLnBrk="1" hangingPunct="1"/>
            <a:r>
              <a:rPr lang="en-US" sz="2400" dirty="0"/>
              <a:t>What are the data sources?  Target fields?</a:t>
            </a:r>
          </a:p>
          <a:p>
            <a:pPr lvl="1" eaLnBrk="1" hangingPunct="1"/>
            <a:r>
              <a:rPr lang="en-US" sz="2400" dirty="0"/>
              <a:t>How clean is the data?</a:t>
            </a:r>
          </a:p>
          <a:p>
            <a:pPr lvl="1" eaLnBrk="1" hangingPunct="1"/>
            <a:r>
              <a:rPr lang="en-US" sz="2400" dirty="0"/>
              <a:t>How consistent are the contents and files?  Missing or inconsistent values?</a:t>
            </a:r>
          </a:p>
          <a:p>
            <a:pPr lvl="1" eaLnBrk="1" hangingPunct="1"/>
            <a:r>
              <a:rPr lang="en-US" sz="2400" dirty="0"/>
              <a:t>Assess the consistence of the data types – numeric, alphanumeric?</a:t>
            </a:r>
          </a:p>
          <a:p>
            <a:pPr lvl="1" eaLnBrk="1" hangingPunct="1"/>
            <a:r>
              <a:rPr lang="en-US" sz="2400" dirty="0"/>
              <a:t>Review the contents to ensure the data makes sense</a:t>
            </a:r>
          </a:p>
          <a:p>
            <a:pPr lvl="1" eaLnBrk="1" hangingPunct="1"/>
            <a:r>
              <a:rPr lang="en-US" sz="2400" dirty="0"/>
              <a:t>Look for evidence of systematic error</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3B681A2-FC2B-4CC6-97E7-FCDE1B06CB12}"/>
                  </a:ext>
                </a:extLst>
              </p14:cNvPr>
              <p14:cNvContentPartPr/>
              <p14:nvPr/>
            </p14:nvContentPartPr>
            <p14:xfrm>
              <a:off x="1236981" y="3074859"/>
              <a:ext cx="2995200" cy="46080"/>
            </p14:xfrm>
          </p:contentPart>
        </mc:Choice>
        <mc:Fallback>
          <p:pic>
            <p:nvPicPr>
              <p:cNvPr id="2" name="Ink 1">
                <a:extLst>
                  <a:ext uri="{FF2B5EF4-FFF2-40B4-BE49-F238E27FC236}">
                    <a16:creationId xmlns:a16="http://schemas.microsoft.com/office/drawing/2014/main" id="{A3B681A2-FC2B-4CC6-97E7-FCDE1B06CB12}"/>
                  </a:ext>
                </a:extLst>
              </p:cNvPr>
              <p:cNvPicPr/>
              <p:nvPr/>
            </p:nvPicPr>
            <p:blipFill>
              <a:blip r:embed="rId4"/>
              <a:stretch>
                <a:fillRect/>
              </a:stretch>
            </p:blipFill>
            <p:spPr>
              <a:xfrm>
                <a:off x="1227981" y="3065859"/>
                <a:ext cx="30128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A4697E57-3CB5-48D3-B4FF-22A5A6695D10}"/>
                  </a:ext>
                </a:extLst>
              </p14:cNvPr>
              <p14:cNvContentPartPr/>
              <p14:nvPr/>
            </p14:nvContentPartPr>
            <p14:xfrm>
              <a:off x="1801821" y="3513339"/>
              <a:ext cx="636840" cy="10080"/>
            </p14:xfrm>
          </p:contentPart>
        </mc:Choice>
        <mc:Fallback>
          <p:pic>
            <p:nvPicPr>
              <p:cNvPr id="3" name="Ink 2">
                <a:extLst>
                  <a:ext uri="{FF2B5EF4-FFF2-40B4-BE49-F238E27FC236}">
                    <a16:creationId xmlns:a16="http://schemas.microsoft.com/office/drawing/2014/main" id="{A4697E57-3CB5-48D3-B4FF-22A5A6695D10}"/>
                  </a:ext>
                </a:extLst>
              </p:cNvPr>
              <p:cNvPicPr/>
              <p:nvPr/>
            </p:nvPicPr>
            <p:blipFill>
              <a:blip r:embed="rId6"/>
              <a:stretch>
                <a:fillRect/>
              </a:stretch>
            </p:blipFill>
            <p:spPr>
              <a:xfrm>
                <a:off x="1792821" y="3504339"/>
                <a:ext cx="654480" cy="27720"/>
              </a:xfrm>
              <a:prstGeom prst="rect">
                <a:avLst/>
              </a:prstGeom>
            </p:spPr>
          </p:pic>
        </mc:Fallback>
      </mc:AlternateContent>
      <p:grpSp>
        <p:nvGrpSpPr>
          <p:cNvPr id="7" name="Group 6">
            <a:extLst>
              <a:ext uri="{FF2B5EF4-FFF2-40B4-BE49-F238E27FC236}">
                <a16:creationId xmlns:a16="http://schemas.microsoft.com/office/drawing/2014/main" id="{CFD59956-6D4F-4B38-A3E2-9B0466D055BF}"/>
              </a:ext>
            </a:extLst>
          </p:cNvPr>
          <p:cNvGrpSpPr/>
          <p:nvPr/>
        </p:nvGrpSpPr>
        <p:grpSpPr>
          <a:xfrm>
            <a:off x="1909461" y="3898179"/>
            <a:ext cx="8166240" cy="20880"/>
            <a:chOff x="1909461" y="3898179"/>
            <a:chExt cx="8166240" cy="20880"/>
          </a:xfrm>
        </p:grpSpPr>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8FC8D2A9-1CF4-4392-8ED2-5F7C063E2310}"/>
                    </a:ext>
                  </a:extLst>
                </p14:cNvPr>
                <p14:cNvContentPartPr/>
                <p14:nvPr/>
              </p14:nvContentPartPr>
              <p14:xfrm>
                <a:off x="1909461" y="3898179"/>
                <a:ext cx="4285440" cy="20880"/>
              </p14:xfrm>
            </p:contentPart>
          </mc:Choice>
          <mc:Fallback>
            <p:pic>
              <p:nvPicPr>
                <p:cNvPr id="4" name="Ink 3">
                  <a:extLst>
                    <a:ext uri="{FF2B5EF4-FFF2-40B4-BE49-F238E27FC236}">
                      <a16:creationId xmlns:a16="http://schemas.microsoft.com/office/drawing/2014/main" id="{8FC8D2A9-1CF4-4392-8ED2-5F7C063E2310}"/>
                    </a:ext>
                  </a:extLst>
                </p:cNvPr>
                <p:cNvPicPr/>
                <p:nvPr/>
              </p:nvPicPr>
              <p:blipFill>
                <a:blip r:embed="rId8"/>
                <a:stretch>
                  <a:fillRect/>
                </a:stretch>
              </p:blipFill>
              <p:spPr>
                <a:xfrm>
                  <a:off x="1900461" y="3889539"/>
                  <a:ext cx="43030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744E2101-514E-44DF-A55E-C059A9629B63}"/>
                    </a:ext>
                  </a:extLst>
                </p14:cNvPr>
                <p14:cNvContentPartPr/>
                <p14:nvPr/>
              </p14:nvContentPartPr>
              <p14:xfrm>
                <a:off x="6589101" y="3898899"/>
                <a:ext cx="3486600" cy="19080"/>
              </p14:xfrm>
            </p:contentPart>
          </mc:Choice>
          <mc:Fallback>
            <p:pic>
              <p:nvPicPr>
                <p:cNvPr id="5" name="Ink 4">
                  <a:extLst>
                    <a:ext uri="{FF2B5EF4-FFF2-40B4-BE49-F238E27FC236}">
                      <a16:creationId xmlns:a16="http://schemas.microsoft.com/office/drawing/2014/main" id="{744E2101-514E-44DF-A55E-C059A9629B63}"/>
                    </a:ext>
                  </a:extLst>
                </p:cNvPr>
                <p:cNvPicPr/>
                <p:nvPr/>
              </p:nvPicPr>
              <p:blipFill>
                <a:blip r:embed="rId10"/>
                <a:stretch>
                  <a:fillRect/>
                </a:stretch>
              </p:blipFill>
              <p:spPr>
                <a:xfrm>
                  <a:off x="6580101" y="3890259"/>
                  <a:ext cx="3504240" cy="36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E575D5D8-2DB9-4DC3-820A-37E4C1A12922}"/>
                  </a:ext>
                </a:extLst>
              </p14:cNvPr>
              <p14:cNvContentPartPr/>
              <p14:nvPr/>
            </p14:nvContentPartPr>
            <p14:xfrm>
              <a:off x="6454101" y="4302819"/>
              <a:ext cx="2997720" cy="37080"/>
            </p14:xfrm>
          </p:contentPart>
        </mc:Choice>
        <mc:Fallback>
          <p:pic>
            <p:nvPicPr>
              <p:cNvPr id="6" name="Ink 5">
                <a:extLst>
                  <a:ext uri="{FF2B5EF4-FFF2-40B4-BE49-F238E27FC236}">
                    <a16:creationId xmlns:a16="http://schemas.microsoft.com/office/drawing/2014/main" id="{E575D5D8-2DB9-4DC3-820A-37E4C1A12922}"/>
                  </a:ext>
                </a:extLst>
              </p:cNvPr>
              <p:cNvPicPr/>
              <p:nvPr/>
            </p:nvPicPr>
            <p:blipFill>
              <a:blip r:embed="rId12"/>
              <a:stretch>
                <a:fillRect/>
              </a:stretch>
            </p:blipFill>
            <p:spPr>
              <a:xfrm>
                <a:off x="6445461" y="4294179"/>
                <a:ext cx="301536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FAFBB5DB-7552-4F4E-A3C9-4672BF655A73}"/>
                  </a:ext>
                </a:extLst>
              </p14:cNvPr>
              <p14:cNvContentPartPr/>
              <p14:nvPr/>
            </p14:nvContentPartPr>
            <p14:xfrm>
              <a:off x="1227981" y="4742019"/>
              <a:ext cx="3477960" cy="37800"/>
            </p14:xfrm>
          </p:contentPart>
        </mc:Choice>
        <mc:Fallback>
          <p:pic>
            <p:nvPicPr>
              <p:cNvPr id="8" name="Ink 7">
                <a:extLst>
                  <a:ext uri="{FF2B5EF4-FFF2-40B4-BE49-F238E27FC236}">
                    <a16:creationId xmlns:a16="http://schemas.microsoft.com/office/drawing/2014/main" id="{FAFBB5DB-7552-4F4E-A3C9-4672BF655A73}"/>
                  </a:ext>
                </a:extLst>
              </p:cNvPr>
              <p:cNvPicPr/>
              <p:nvPr/>
            </p:nvPicPr>
            <p:blipFill>
              <a:blip r:embed="rId14"/>
              <a:stretch>
                <a:fillRect/>
              </a:stretch>
            </p:blipFill>
            <p:spPr>
              <a:xfrm>
                <a:off x="1218981" y="4733379"/>
                <a:ext cx="3495600" cy="55440"/>
              </a:xfrm>
              <a:prstGeom prst="rect">
                <a:avLst/>
              </a:prstGeom>
            </p:spPr>
          </p:pic>
        </mc:Fallback>
      </mc:AlternateContent>
      <p:grpSp>
        <p:nvGrpSpPr>
          <p:cNvPr id="11" name="Group 10">
            <a:extLst>
              <a:ext uri="{FF2B5EF4-FFF2-40B4-BE49-F238E27FC236}">
                <a16:creationId xmlns:a16="http://schemas.microsoft.com/office/drawing/2014/main" id="{9CBCEBB7-49F7-40CE-A012-DA2E8BABF56F}"/>
              </a:ext>
            </a:extLst>
          </p:cNvPr>
          <p:cNvGrpSpPr/>
          <p:nvPr/>
        </p:nvGrpSpPr>
        <p:grpSpPr>
          <a:xfrm>
            <a:off x="1192341" y="4697019"/>
            <a:ext cx="4169160" cy="91440"/>
            <a:chOff x="1192341" y="4697019"/>
            <a:chExt cx="4169160" cy="91440"/>
          </a:xfrm>
        </p:grpSpPr>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0E254D72-1642-4ABF-B3E1-AF99CDACAC3E}"/>
                    </a:ext>
                  </a:extLst>
                </p14:cNvPr>
                <p14:cNvContentPartPr/>
                <p14:nvPr/>
              </p14:nvContentPartPr>
              <p14:xfrm>
                <a:off x="1192341" y="4697019"/>
                <a:ext cx="4169160" cy="36720"/>
              </p14:xfrm>
            </p:contentPart>
          </mc:Choice>
          <mc:Fallback>
            <p:pic>
              <p:nvPicPr>
                <p:cNvPr id="9" name="Ink 8">
                  <a:extLst>
                    <a:ext uri="{FF2B5EF4-FFF2-40B4-BE49-F238E27FC236}">
                      <a16:creationId xmlns:a16="http://schemas.microsoft.com/office/drawing/2014/main" id="{0E254D72-1642-4ABF-B3E1-AF99CDACAC3E}"/>
                    </a:ext>
                  </a:extLst>
                </p:cNvPr>
                <p:cNvPicPr/>
                <p:nvPr/>
              </p:nvPicPr>
              <p:blipFill>
                <a:blip r:embed="rId16"/>
                <a:stretch>
                  <a:fillRect/>
                </a:stretch>
              </p:blipFill>
              <p:spPr>
                <a:xfrm>
                  <a:off x="1183341" y="4688019"/>
                  <a:ext cx="41868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5A25FD96-8BFA-468E-962B-B18BB82F347F}"/>
                    </a:ext>
                  </a:extLst>
                </p14:cNvPr>
                <p14:cNvContentPartPr/>
                <p14:nvPr/>
              </p14:nvContentPartPr>
              <p14:xfrm>
                <a:off x="4679301" y="4769379"/>
                <a:ext cx="610200" cy="19080"/>
              </p14:xfrm>
            </p:contentPart>
          </mc:Choice>
          <mc:Fallback>
            <p:pic>
              <p:nvPicPr>
                <p:cNvPr id="10" name="Ink 9">
                  <a:extLst>
                    <a:ext uri="{FF2B5EF4-FFF2-40B4-BE49-F238E27FC236}">
                      <a16:creationId xmlns:a16="http://schemas.microsoft.com/office/drawing/2014/main" id="{5A25FD96-8BFA-468E-962B-B18BB82F347F}"/>
                    </a:ext>
                  </a:extLst>
                </p:cNvPr>
                <p:cNvPicPr/>
                <p:nvPr/>
              </p:nvPicPr>
              <p:blipFill>
                <a:blip r:embed="rId18"/>
                <a:stretch>
                  <a:fillRect/>
                </a:stretch>
              </p:blipFill>
              <p:spPr>
                <a:xfrm>
                  <a:off x="4670301" y="4760379"/>
                  <a:ext cx="627840" cy="36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34704830-6922-4ED5-BCB8-5D305979D0E5}"/>
                  </a:ext>
                </a:extLst>
              </p14:cNvPr>
              <p14:cNvContentPartPr/>
              <p14:nvPr/>
            </p14:nvContentPartPr>
            <p14:xfrm>
              <a:off x="1191261" y="5081859"/>
              <a:ext cx="5033880" cy="46440"/>
            </p14:xfrm>
          </p:contentPart>
        </mc:Choice>
        <mc:Fallback>
          <p:pic>
            <p:nvPicPr>
              <p:cNvPr id="12" name="Ink 11">
                <a:extLst>
                  <a:ext uri="{FF2B5EF4-FFF2-40B4-BE49-F238E27FC236}">
                    <a16:creationId xmlns:a16="http://schemas.microsoft.com/office/drawing/2014/main" id="{34704830-6922-4ED5-BCB8-5D305979D0E5}"/>
                  </a:ext>
                </a:extLst>
              </p:cNvPr>
              <p:cNvPicPr/>
              <p:nvPr/>
            </p:nvPicPr>
            <p:blipFill>
              <a:blip r:embed="rId20"/>
              <a:stretch>
                <a:fillRect/>
              </a:stretch>
            </p:blipFill>
            <p:spPr>
              <a:xfrm>
                <a:off x="1182621" y="5073219"/>
                <a:ext cx="5051520" cy="64080"/>
              </a:xfrm>
              <a:prstGeom prst="rect">
                <a:avLst/>
              </a:prstGeom>
            </p:spPr>
          </p:pic>
        </mc:Fallback>
      </mc:AlternateContent>
    </p:spTree>
    <p:extLst>
      <p:ext uri="{BB962C8B-B14F-4D97-AF65-F5344CB8AC3E}">
        <p14:creationId xmlns:p14="http://schemas.microsoft.com/office/powerpoint/2010/main" val="3953962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17600" y="457201"/>
            <a:ext cx="10058400" cy="1219200"/>
          </a:xfrm>
        </p:spPr>
        <p:txBody>
          <a:bodyPr/>
          <a:lstStyle/>
          <a:p>
            <a:pPr algn="ctr" eaLnBrk="1" hangingPunct="1"/>
            <a:r>
              <a:rPr lang="en-US" sz="4000" dirty="0"/>
              <a:t>2.3.5 Survey and Visualize</a:t>
            </a:r>
            <a:br>
              <a:rPr lang="en-US" sz="4000" dirty="0"/>
            </a:br>
            <a:r>
              <a:rPr lang="en-US" sz="4000" dirty="0"/>
              <a:t>Guidelines and Considerations</a:t>
            </a:r>
          </a:p>
        </p:txBody>
      </p:sp>
      <p:sp>
        <p:nvSpPr>
          <p:cNvPr id="8195" name="Rectangle 3"/>
          <p:cNvSpPr>
            <a:spLocks noGrp="1" noChangeArrowheads="1"/>
          </p:cNvSpPr>
          <p:nvPr>
            <p:ph idx="1"/>
          </p:nvPr>
        </p:nvSpPr>
        <p:spPr>
          <a:xfrm>
            <a:off x="508000" y="2286000"/>
            <a:ext cx="11684000" cy="4114800"/>
          </a:xfrm>
        </p:spPr>
        <p:txBody>
          <a:bodyPr>
            <a:normAutofit/>
          </a:bodyPr>
          <a:lstStyle/>
          <a:p>
            <a:pPr eaLnBrk="1" hangingPunct="1"/>
            <a:r>
              <a:rPr lang="en-US" sz="2400" dirty="0"/>
              <a:t>Review data to ensure calculations are consistent</a:t>
            </a:r>
          </a:p>
          <a:p>
            <a:pPr eaLnBrk="1" hangingPunct="1"/>
            <a:r>
              <a:rPr lang="en-US" sz="2400" dirty="0"/>
              <a:t>Does the data distribution stay consistent?</a:t>
            </a:r>
          </a:p>
          <a:p>
            <a:pPr eaLnBrk="1" hangingPunct="1"/>
            <a:r>
              <a:rPr lang="en-US" sz="2400" dirty="0"/>
              <a:t>Assess the granularity of the data, the range of values, and the level of aggregation of the data</a:t>
            </a:r>
          </a:p>
          <a:p>
            <a:pPr eaLnBrk="1" hangingPunct="1"/>
            <a:r>
              <a:rPr lang="en-US" sz="2400" dirty="0"/>
              <a:t>Does the data represent the population of interest?</a:t>
            </a:r>
          </a:p>
          <a:p>
            <a:pPr eaLnBrk="1" hangingPunct="1"/>
            <a:r>
              <a:rPr lang="en-US" sz="2400" dirty="0"/>
              <a:t>Check time-related variables – daily, weekly, monthly?  Is this good enough?</a:t>
            </a:r>
          </a:p>
          <a:p>
            <a:pPr eaLnBrk="1" hangingPunct="1"/>
            <a:r>
              <a:rPr lang="en-US" sz="2400" dirty="0"/>
              <a:t>Is the data standardized/normalized? Scales consistent?</a:t>
            </a:r>
          </a:p>
          <a:p>
            <a:pPr eaLnBrk="1" hangingPunct="1"/>
            <a:r>
              <a:rPr lang="en-US" sz="2400" dirty="0"/>
              <a:t>For geospatial datasets, are state/country abbreviations consistent</a:t>
            </a:r>
            <a:endParaRPr lang="en-US" sz="20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D181034-8735-4D0C-8876-4ADE021BA21D}"/>
                  </a:ext>
                </a:extLst>
              </p14:cNvPr>
              <p14:cNvContentPartPr/>
              <p14:nvPr/>
            </p14:nvContentPartPr>
            <p14:xfrm>
              <a:off x="582501" y="2653299"/>
              <a:ext cx="1417680" cy="55080"/>
            </p14:xfrm>
          </p:contentPart>
        </mc:Choice>
        <mc:Fallback>
          <p:pic>
            <p:nvPicPr>
              <p:cNvPr id="2" name="Ink 1">
                <a:extLst>
                  <a:ext uri="{FF2B5EF4-FFF2-40B4-BE49-F238E27FC236}">
                    <a16:creationId xmlns:a16="http://schemas.microsoft.com/office/drawing/2014/main" id="{5D181034-8735-4D0C-8876-4ADE021BA21D}"/>
                  </a:ext>
                </a:extLst>
              </p:cNvPr>
              <p:cNvPicPr/>
              <p:nvPr/>
            </p:nvPicPr>
            <p:blipFill>
              <a:blip r:embed="rId4"/>
              <a:stretch>
                <a:fillRect/>
              </a:stretch>
            </p:blipFill>
            <p:spPr>
              <a:xfrm>
                <a:off x="573501" y="2644659"/>
                <a:ext cx="143532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36BF1F38-5913-4232-9D8E-82E41EFD5F77}"/>
                  </a:ext>
                </a:extLst>
              </p14:cNvPr>
              <p14:cNvContentPartPr/>
              <p14:nvPr/>
            </p14:nvContentPartPr>
            <p14:xfrm>
              <a:off x="717141" y="3121299"/>
              <a:ext cx="5197320" cy="62280"/>
            </p14:xfrm>
          </p:contentPart>
        </mc:Choice>
        <mc:Fallback>
          <p:pic>
            <p:nvPicPr>
              <p:cNvPr id="3" name="Ink 2">
                <a:extLst>
                  <a:ext uri="{FF2B5EF4-FFF2-40B4-BE49-F238E27FC236}">
                    <a16:creationId xmlns:a16="http://schemas.microsoft.com/office/drawing/2014/main" id="{36BF1F38-5913-4232-9D8E-82E41EFD5F77}"/>
                  </a:ext>
                </a:extLst>
              </p:cNvPr>
              <p:cNvPicPr/>
              <p:nvPr/>
            </p:nvPicPr>
            <p:blipFill>
              <a:blip r:embed="rId6"/>
              <a:stretch>
                <a:fillRect/>
              </a:stretch>
            </p:blipFill>
            <p:spPr>
              <a:xfrm>
                <a:off x="708141" y="3112299"/>
                <a:ext cx="5214960" cy="79920"/>
              </a:xfrm>
              <a:prstGeom prst="rect">
                <a:avLst/>
              </a:prstGeom>
            </p:spPr>
          </p:pic>
        </mc:Fallback>
      </mc:AlternateContent>
      <p:grpSp>
        <p:nvGrpSpPr>
          <p:cNvPr id="7" name="Group 6">
            <a:extLst>
              <a:ext uri="{FF2B5EF4-FFF2-40B4-BE49-F238E27FC236}">
                <a16:creationId xmlns:a16="http://schemas.microsoft.com/office/drawing/2014/main" id="{206BEB01-2DC5-42E5-8DD6-E6E6B862E2AF}"/>
              </a:ext>
            </a:extLst>
          </p:cNvPr>
          <p:cNvGrpSpPr/>
          <p:nvPr/>
        </p:nvGrpSpPr>
        <p:grpSpPr>
          <a:xfrm>
            <a:off x="1972101" y="3621339"/>
            <a:ext cx="9522000" cy="145800"/>
            <a:chOff x="1972101" y="3621339"/>
            <a:chExt cx="9522000" cy="145800"/>
          </a:xfrm>
        </p:grpSpPr>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AAFECDD8-053C-44CB-BB08-2CFA54A59669}"/>
                    </a:ext>
                  </a:extLst>
                </p14:cNvPr>
                <p14:cNvContentPartPr/>
                <p14:nvPr/>
              </p14:nvContentPartPr>
              <p14:xfrm>
                <a:off x="1972101" y="3666339"/>
                <a:ext cx="1407960" cy="100800"/>
              </p14:xfrm>
            </p:contentPart>
          </mc:Choice>
          <mc:Fallback>
            <p:pic>
              <p:nvPicPr>
                <p:cNvPr id="4" name="Ink 3">
                  <a:extLst>
                    <a:ext uri="{FF2B5EF4-FFF2-40B4-BE49-F238E27FC236}">
                      <a16:creationId xmlns:a16="http://schemas.microsoft.com/office/drawing/2014/main" id="{AAFECDD8-053C-44CB-BB08-2CFA54A59669}"/>
                    </a:ext>
                  </a:extLst>
                </p:cNvPr>
                <p:cNvPicPr/>
                <p:nvPr/>
              </p:nvPicPr>
              <p:blipFill>
                <a:blip r:embed="rId8"/>
                <a:stretch>
                  <a:fillRect/>
                </a:stretch>
              </p:blipFill>
              <p:spPr>
                <a:xfrm>
                  <a:off x="1963101" y="3657699"/>
                  <a:ext cx="142560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3CC7E27E-82EC-4EA7-BF84-8287C4DCF27B}"/>
                    </a:ext>
                  </a:extLst>
                </p14:cNvPr>
                <p14:cNvContentPartPr/>
                <p14:nvPr/>
              </p14:nvContentPartPr>
              <p14:xfrm>
                <a:off x="4939221" y="3657339"/>
                <a:ext cx="2270880" cy="18360"/>
              </p14:xfrm>
            </p:contentPart>
          </mc:Choice>
          <mc:Fallback>
            <p:pic>
              <p:nvPicPr>
                <p:cNvPr id="5" name="Ink 4">
                  <a:extLst>
                    <a:ext uri="{FF2B5EF4-FFF2-40B4-BE49-F238E27FC236}">
                      <a16:creationId xmlns:a16="http://schemas.microsoft.com/office/drawing/2014/main" id="{3CC7E27E-82EC-4EA7-BF84-8287C4DCF27B}"/>
                    </a:ext>
                  </a:extLst>
                </p:cNvPr>
                <p:cNvPicPr/>
                <p:nvPr/>
              </p:nvPicPr>
              <p:blipFill>
                <a:blip r:embed="rId10"/>
                <a:stretch>
                  <a:fillRect/>
                </a:stretch>
              </p:blipFill>
              <p:spPr>
                <a:xfrm>
                  <a:off x="4930581" y="3648339"/>
                  <a:ext cx="22885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E923533A-97C6-4DDE-A472-5F6D51E84049}"/>
                    </a:ext>
                  </a:extLst>
                </p14:cNvPr>
                <p14:cNvContentPartPr/>
                <p14:nvPr/>
              </p14:nvContentPartPr>
              <p14:xfrm>
                <a:off x="7933701" y="3621339"/>
                <a:ext cx="3560400" cy="54360"/>
              </p14:xfrm>
            </p:contentPart>
          </mc:Choice>
          <mc:Fallback>
            <p:pic>
              <p:nvPicPr>
                <p:cNvPr id="6" name="Ink 5">
                  <a:extLst>
                    <a:ext uri="{FF2B5EF4-FFF2-40B4-BE49-F238E27FC236}">
                      <a16:creationId xmlns:a16="http://schemas.microsoft.com/office/drawing/2014/main" id="{E923533A-97C6-4DDE-A472-5F6D51E84049}"/>
                    </a:ext>
                  </a:extLst>
                </p:cNvPr>
                <p:cNvPicPr/>
                <p:nvPr/>
              </p:nvPicPr>
              <p:blipFill>
                <a:blip r:embed="rId12"/>
                <a:stretch>
                  <a:fillRect/>
                </a:stretch>
              </p:blipFill>
              <p:spPr>
                <a:xfrm>
                  <a:off x="7924701" y="3612699"/>
                  <a:ext cx="3578040" cy="7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56FDAC2B-D5DB-4289-84F1-23D9DF722A7E}"/>
                  </a:ext>
                </a:extLst>
              </p14:cNvPr>
              <p14:cNvContentPartPr/>
              <p14:nvPr/>
            </p14:nvContentPartPr>
            <p14:xfrm>
              <a:off x="608781" y="4463739"/>
              <a:ext cx="6418800" cy="28080"/>
            </p14:xfrm>
          </p:contentPart>
        </mc:Choice>
        <mc:Fallback>
          <p:pic>
            <p:nvPicPr>
              <p:cNvPr id="8" name="Ink 7">
                <a:extLst>
                  <a:ext uri="{FF2B5EF4-FFF2-40B4-BE49-F238E27FC236}">
                    <a16:creationId xmlns:a16="http://schemas.microsoft.com/office/drawing/2014/main" id="{56FDAC2B-D5DB-4289-84F1-23D9DF722A7E}"/>
                  </a:ext>
                </a:extLst>
              </p:cNvPr>
              <p:cNvPicPr/>
              <p:nvPr/>
            </p:nvPicPr>
            <p:blipFill>
              <a:blip r:embed="rId14"/>
              <a:stretch>
                <a:fillRect/>
              </a:stretch>
            </p:blipFill>
            <p:spPr>
              <a:xfrm>
                <a:off x="600141" y="4455099"/>
                <a:ext cx="64364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4B210231-DF38-47E3-8C1B-5F41BFA50E84}"/>
                  </a:ext>
                </a:extLst>
              </p14:cNvPr>
              <p14:cNvContentPartPr/>
              <p14:nvPr/>
            </p14:nvContentPartPr>
            <p14:xfrm>
              <a:off x="618501" y="5055219"/>
              <a:ext cx="3576960" cy="37800"/>
            </p14:xfrm>
          </p:contentPart>
        </mc:Choice>
        <mc:Fallback>
          <p:pic>
            <p:nvPicPr>
              <p:cNvPr id="9" name="Ink 8">
                <a:extLst>
                  <a:ext uri="{FF2B5EF4-FFF2-40B4-BE49-F238E27FC236}">
                    <a16:creationId xmlns:a16="http://schemas.microsoft.com/office/drawing/2014/main" id="{4B210231-DF38-47E3-8C1B-5F41BFA50E84}"/>
                  </a:ext>
                </a:extLst>
              </p:cNvPr>
              <p:cNvPicPr/>
              <p:nvPr/>
            </p:nvPicPr>
            <p:blipFill>
              <a:blip r:embed="rId16"/>
              <a:stretch>
                <a:fillRect/>
              </a:stretch>
            </p:blipFill>
            <p:spPr>
              <a:xfrm>
                <a:off x="609501" y="5046219"/>
                <a:ext cx="359460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35613C8A-7B92-4852-9235-F017717235D7}"/>
                  </a:ext>
                </a:extLst>
              </p14:cNvPr>
              <p14:cNvContentPartPr/>
              <p14:nvPr/>
            </p14:nvContentPartPr>
            <p14:xfrm>
              <a:off x="5280141" y="5495139"/>
              <a:ext cx="2271240" cy="81720"/>
            </p14:xfrm>
          </p:contentPart>
        </mc:Choice>
        <mc:Fallback>
          <p:pic>
            <p:nvPicPr>
              <p:cNvPr id="10" name="Ink 9">
                <a:extLst>
                  <a:ext uri="{FF2B5EF4-FFF2-40B4-BE49-F238E27FC236}">
                    <a16:creationId xmlns:a16="http://schemas.microsoft.com/office/drawing/2014/main" id="{35613C8A-7B92-4852-9235-F017717235D7}"/>
                  </a:ext>
                </a:extLst>
              </p:cNvPr>
              <p:cNvPicPr/>
              <p:nvPr/>
            </p:nvPicPr>
            <p:blipFill>
              <a:blip r:embed="rId18"/>
              <a:stretch>
                <a:fillRect/>
              </a:stretch>
            </p:blipFill>
            <p:spPr>
              <a:xfrm>
                <a:off x="5271501" y="5486499"/>
                <a:ext cx="22888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A7009975-4B7B-4B51-A458-9ABE6EBF2F74}"/>
                  </a:ext>
                </a:extLst>
              </p14:cNvPr>
              <p14:cNvContentPartPr/>
              <p14:nvPr/>
            </p14:nvContentPartPr>
            <p14:xfrm>
              <a:off x="5808981" y="6148539"/>
              <a:ext cx="2337840" cy="29160"/>
            </p14:xfrm>
          </p:contentPart>
        </mc:Choice>
        <mc:Fallback>
          <p:pic>
            <p:nvPicPr>
              <p:cNvPr id="11" name="Ink 10">
                <a:extLst>
                  <a:ext uri="{FF2B5EF4-FFF2-40B4-BE49-F238E27FC236}">
                    <a16:creationId xmlns:a16="http://schemas.microsoft.com/office/drawing/2014/main" id="{A7009975-4B7B-4B51-A458-9ABE6EBF2F74}"/>
                  </a:ext>
                </a:extLst>
              </p:cNvPr>
              <p:cNvPicPr/>
              <p:nvPr/>
            </p:nvPicPr>
            <p:blipFill>
              <a:blip r:embed="rId20"/>
              <a:stretch>
                <a:fillRect/>
              </a:stretch>
            </p:blipFill>
            <p:spPr>
              <a:xfrm>
                <a:off x="5799981" y="6139899"/>
                <a:ext cx="23554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Ink 11">
                <a:extLst>
                  <a:ext uri="{FF2B5EF4-FFF2-40B4-BE49-F238E27FC236}">
                    <a16:creationId xmlns:a16="http://schemas.microsoft.com/office/drawing/2014/main" id="{FC4EF2A0-98DE-448C-B0DB-3A86D3A13F67}"/>
                  </a:ext>
                </a:extLst>
              </p14:cNvPr>
              <p14:cNvContentPartPr/>
              <p14:nvPr/>
            </p14:nvContentPartPr>
            <p14:xfrm>
              <a:off x="5710701" y="6068979"/>
              <a:ext cx="2352240" cy="27360"/>
            </p14:xfrm>
          </p:contentPart>
        </mc:Choice>
        <mc:Fallback>
          <p:pic>
            <p:nvPicPr>
              <p:cNvPr id="12" name="Ink 11">
                <a:extLst>
                  <a:ext uri="{FF2B5EF4-FFF2-40B4-BE49-F238E27FC236}">
                    <a16:creationId xmlns:a16="http://schemas.microsoft.com/office/drawing/2014/main" id="{FC4EF2A0-98DE-448C-B0DB-3A86D3A13F67}"/>
                  </a:ext>
                </a:extLst>
              </p:cNvPr>
              <p:cNvPicPr/>
              <p:nvPr/>
            </p:nvPicPr>
            <p:blipFill>
              <a:blip r:embed="rId22"/>
              <a:stretch>
                <a:fillRect/>
              </a:stretch>
            </p:blipFill>
            <p:spPr>
              <a:xfrm>
                <a:off x="5701701" y="6060339"/>
                <a:ext cx="2369880" cy="45000"/>
              </a:xfrm>
              <a:prstGeom prst="rect">
                <a:avLst/>
              </a:prstGeom>
            </p:spPr>
          </p:pic>
        </mc:Fallback>
      </mc:AlternateContent>
      <p:sp>
        <p:nvSpPr>
          <p:cNvPr id="13" name="TextBox 12">
            <a:extLst>
              <a:ext uri="{FF2B5EF4-FFF2-40B4-BE49-F238E27FC236}">
                <a16:creationId xmlns:a16="http://schemas.microsoft.com/office/drawing/2014/main" id="{14CF8D08-8CC8-4486-B662-FDBBE7FEE576}"/>
              </a:ext>
            </a:extLst>
          </p:cNvPr>
          <p:cNvSpPr txBox="1"/>
          <p:nvPr/>
        </p:nvSpPr>
        <p:spPr>
          <a:xfrm>
            <a:off x="1264024" y="3767139"/>
            <a:ext cx="10560423" cy="369332"/>
          </a:xfrm>
          <a:prstGeom prst="rect">
            <a:avLst/>
          </a:prstGeom>
          <a:noFill/>
        </p:spPr>
        <p:txBody>
          <a:bodyPr wrap="square" rtlCol="0">
            <a:spAutoFit/>
          </a:bodyPr>
          <a:lstStyle/>
          <a:p>
            <a:r>
              <a:rPr lang="en-US" dirty="0"/>
              <a:t>Granularity: resembling or consisting of small grains or particles.</a:t>
            </a:r>
            <a:endParaRPr lang="en-IN" dirty="0"/>
          </a:p>
        </p:txBody>
      </p:sp>
    </p:spTree>
    <p:extLst>
      <p:ext uri="{BB962C8B-B14F-4D97-AF65-F5344CB8AC3E}">
        <p14:creationId xmlns:p14="http://schemas.microsoft.com/office/powerpoint/2010/main" val="2598935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34584" y="214314"/>
            <a:ext cx="9743016" cy="1462087"/>
          </a:xfrm>
        </p:spPr>
        <p:txBody>
          <a:bodyPr/>
          <a:lstStyle/>
          <a:p>
            <a:pPr eaLnBrk="1" hangingPunct="1"/>
            <a:r>
              <a:rPr lang="en-US" dirty="0"/>
              <a:t>2.4 Phase 3: Model Planning</a:t>
            </a:r>
          </a:p>
        </p:txBody>
      </p:sp>
      <p:pic>
        <p:nvPicPr>
          <p:cNvPr id="3" name="Picture 2"/>
          <p:cNvPicPr>
            <a:picLocks noChangeAspect="1"/>
          </p:cNvPicPr>
          <p:nvPr/>
        </p:nvPicPr>
        <p:blipFill>
          <a:blip r:embed="rId3"/>
          <a:stretch>
            <a:fillRect/>
          </a:stretch>
        </p:blipFill>
        <p:spPr>
          <a:xfrm>
            <a:off x="1727200" y="1905000"/>
            <a:ext cx="8839200" cy="4953000"/>
          </a:xfrm>
          <a:prstGeom prst="rect">
            <a:avLst/>
          </a:prstGeom>
        </p:spPr>
      </p:pic>
      <p:sp>
        <p:nvSpPr>
          <p:cNvPr id="2" name="TextBox 1">
            <a:extLst>
              <a:ext uri="{FF2B5EF4-FFF2-40B4-BE49-F238E27FC236}">
                <a16:creationId xmlns:a16="http://schemas.microsoft.com/office/drawing/2014/main" id="{536579AC-9E1F-44D5-A8C7-8D11252553F9}"/>
              </a:ext>
            </a:extLst>
          </p:cNvPr>
          <p:cNvSpPr txBox="1"/>
          <p:nvPr/>
        </p:nvSpPr>
        <p:spPr>
          <a:xfrm>
            <a:off x="1900518" y="3675529"/>
            <a:ext cx="6257364" cy="923330"/>
          </a:xfrm>
          <a:prstGeom prst="rect">
            <a:avLst/>
          </a:prstGeom>
          <a:noFill/>
        </p:spPr>
        <p:txBody>
          <a:bodyPr wrap="square" rtlCol="0">
            <a:spAutoFit/>
          </a:bodyPr>
          <a:lstStyle/>
          <a:p>
            <a:r>
              <a:rPr lang="en-US" dirty="0"/>
              <a:t>1.Data Exploration and Variable Selection </a:t>
            </a:r>
          </a:p>
          <a:p>
            <a:r>
              <a:rPr lang="en-US" dirty="0"/>
              <a:t>2.Model Selection </a:t>
            </a:r>
          </a:p>
          <a:p>
            <a:r>
              <a:rPr lang="en-US" dirty="0"/>
              <a:t>3.Common tools for the Model planning phase. </a:t>
            </a:r>
            <a:endParaRPr lang="en-IN" dirty="0"/>
          </a:p>
        </p:txBody>
      </p:sp>
    </p:spTree>
    <p:extLst>
      <p:ext uri="{BB962C8B-B14F-4D97-AF65-F5344CB8AC3E}">
        <p14:creationId xmlns:p14="http://schemas.microsoft.com/office/powerpoint/2010/main" val="3525464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34584" y="214314"/>
            <a:ext cx="9743016" cy="1462087"/>
          </a:xfrm>
        </p:spPr>
        <p:txBody>
          <a:bodyPr/>
          <a:lstStyle/>
          <a:p>
            <a:pPr eaLnBrk="1" hangingPunct="1"/>
            <a:r>
              <a:rPr lang="en-US" dirty="0"/>
              <a:t>2.4 Phase 3: Model Planning</a:t>
            </a:r>
          </a:p>
        </p:txBody>
      </p:sp>
      <p:sp>
        <p:nvSpPr>
          <p:cNvPr id="9219" name="Rectangle 3"/>
          <p:cNvSpPr>
            <a:spLocks noGrp="1" noChangeArrowheads="1"/>
          </p:cNvSpPr>
          <p:nvPr>
            <p:ph idx="1"/>
          </p:nvPr>
        </p:nvSpPr>
        <p:spPr>
          <a:xfrm>
            <a:off x="609600" y="2514600"/>
            <a:ext cx="11277600" cy="3886200"/>
          </a:xfrm>
        </p:spPr>
        <p:txBody>
          <a:bodyPr/>
          <a:lstStyle/>
          <a:p>
            <a:pPr eaLnBrk="1" hangingPunct="1"/>
            <a:r>
              <a:rPr lang="en-US" sz="2400" dirty="0"/>
              <a:t>Activities to consider</a:t>
            </a:r>
          </a:p>
          <a:p>
            <a:pPr lvl="1" eaLnBrk="1" hangingPunct="1"/>
            <a:r>
              <a:rPr lang="en-US" sz="2000" dirty="0"/>
              <a:t>Assess the structure of the data – this dictates the tools and analytic techniques for the next phase</a:t>
            </a:r>
          </a:p>
          <a:p>
            <a:pPr lvl="1" eaLnBrk="1" hangingPunct="1"/>
            <a:r>
              <a:rPr lang="en-US" sz="2000" dirty="0"/>
              <a:t>Ensure the analytic techniques enable the team to meet the business objectives and accept or reject the working hypotheses</a:t>
            </a:r>
          </a:p>
          <a:p>
            <a:pPr lvl="1" eaLnBrk="1" hangingPunct="1"/>
            <a:r>
              <a:rPr lang="en-US" sz="2000" dirty="0"/>
              <a:t>Determine if the situation warrants a single model or a series of techniques as part of a larger analytic workflow</a:t>
            </a:r>
          </a:p>
          <a:p>
            <a:pPr lvl="1" eaLnBrk="1" hangingPunct="1"/>
            <a:r>
              <a:rPr lang="en-US" sz="2000" dirty="0"/>
              <a:t>Research and understand how other analysts have approached this kind or similar kind of problem</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91D0D30-29C1-4F3C-B975-4D808997094D}"/>
                  </a:ext>
                </a:extLst>
              </p14:cNvPr>
              <p14:cNvContentPartPr/>
              <p14:nvPr/>
            </p14:nvContentPartPr>
            <p14:xfrm>
              <a:off x="4598661" y="1568619"/>
              <a:ext cx="3449520" cy="55080"/>
            </p14:xfrm>
          </p:contentPart>
        </mc:Choice>
        <mc:Fallback>
          <p:pic>
            <p:nvPicPr>
              <p:cNvPr id="2" name="Ink 1">
                <a:extLst>
                  <a:ext uri="{FF2B5EF4-FFF2-40B4-BE49-F238E27FC236}">
                    <a16:creationId xmlns:a16="http://schemas.microsoft.com/office/drawing/2014/main" id="{991D0D30-29C1-4F3C-B975-4D808997094D}"/>
                  </a:ext>
                </a:extLst>
              </p:cNvPr>
              <p:cNvPicPr/>
              <p:nvPr/>
            </p:nvPicPr>
            <p:blipFill>
              <a:blip r:embed="rId4"/>
              <a:stretch>
                <a:fillRect/>
              </a:stretch>
            </p:blipFill>
            <p:spPr>
              <a:xfrm>
                <a:off x="4590021" y="1559979"/>
                <a:ext cx="346716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62BB9A38-DFC4-4EB5-A783-6CA3DB5EDBEE}"/>
                  </a:ext>
                </a:extLst>
              </p14:cNvPr>
              <p14:cNvContentPartPr/>
              <p14:nvPr/>
            </p14:nvContentPartPr>
            <p14:xfrm>
              <a:off x="967701" y="3218139"/>
              <a:ext cx="3388320" cy="69120"/>
            </p14:xfrm>
          </p:contentPart>
        </mc:Choice>
        <mc:Fallback>
          <p:pic>
            <p:nvPicPr>
              <p:cNvPr id="3" name="Ink 2">
                <a:extLst>
                  <a:ext uri="{FF2B5EF4-FFF2-40B4-BE49-F238E27FC236}">
                    <a16:creationId xmlns:a16="http://schemas.microsoft.com/office/drawing/2014/main" id="{62BB9A38-DFC4-4EB5-A783-6CA3DB5EDBEE}"/>
                  </a:ext>
                </a:extLst>
              </p:cNvPr>
              <p:cNvPicPr/>
              <p:nvPr/>
            </p:nvPicPr>
            <p:blipFill>
              <a:blip r:embed="rId6"/>
              <a:stretch>
                <a:fillRect/>
              </a:stretch>
            </p:blipFill>
            <p:spPr>
              <a:xfrm>
                <a:off x="959061" y="3209499"/>
                <a:ext cx="34059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B8E7A634-6CBC-4B4B-A7C4-31364F8B31BD}"/>
                  </a:ext>
                </a:extLst>
              </p14:cNvPr>
              <p14:cNvContentPartPr/>
              <p14:nvPr/>
            </p14:nvContentPartPr>
            <p14:xfrm>
              <a:off x="995061" y="3557979"/>
              <a:ext cx="3208680" cy="64080"/>
            </p14:xfrm>
          </p:contentPart>
        </mc:Choice>
        <mc:Fallback>
          <p:pic>
            <p:nvPicPr>
              <p:cNvPr id="4" name="Ink 3">
                <a:extLst>
                  <a:ext uri="{FF2B5EF4-FFF2-40B4-BE49-F238E27FC236}">
                    <a16:creationId xmlns:a16="http://schemas.microsoft.com/office/drawing/2014/main" id="{B8E7A634-6CBC-4B4B-A7C4-31364F8B31BD}"/>
                  </a:ext>
                </a:extLst>
              </p:cNvPr>
              <p:cNvPicPr/>
              <p:nvPr/>
            </p:nvPicPr>
            <p:blipFill>
              <a:blip r:embed="rId8"/>
              <a:stretch>
                <a:fillRect/>
              </a:stretch>
            </p:blipFill>
            <p:spPr>
              <a:xfrm>
                <a:off x="986061" y="3549339"/>
                <a:ext cx="32263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E0CF382C-CBE2-4B07-B931-7C5FBE58679C}"/>
                  </a:ext>
                </a:extLst>
              </p14:cNvPr>
              <p14:cNvContentPartPr/>
              <p14:nvPr/>
            </p14:nvContentPartPr>
            <p14:xfrm>
              <a:off x="1039701" y="4177179"/>
              <a:ext cx="9779760" cy="118080"/>
            </p14:xfrm>
          </p:contentPart>
        </mc:Choice>
        <mc:Fallback>
          <p:pic>
            <p:nvPicPr>
              <p:cNvPr id="5" name="Ink 4">
                <a:extLst>
                  <a:ext uri="{FF2B5EF4-FFF2-40B4-BE49-F238E27FC236}">
                    <a16:creationId xmlns:a16="http://schemas.microsoft.com/office/drawing/2014/main" id="{E0CF382C-CBE2-4B07-B931-7C5FBE58679C}"/>
                  </a:ext>
                </a:extLst>
              </p:cNvPr>
              <p:cNvPicPr/>
              <p:nvPr/>
            </p:nvPicPr>
            <p:blipFill>
              <a:blip r:embed="rId10"/>
              <a:stretch>
                <a:fillRect/>
              </a:stretch>
            </p:blipFill>
            <p:spPr>
              <a:xfrm>
                <a:off x="1031061" y="4168539"/>
                <a:ext cx="97974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77D22BF2-B0F9-4494-AA58-342AB066C68F}"/>
                  </a:ext>
                </a:extLst>
              </p14:cNvPr>
              <p14:cNvContentPartPr/>
              <p14:nvPr/>
            </p14:nvContentPartPr>
            <p14:xfrm>
              <a:off x="950061" y="4491099"/>
              <a:ext cx="1033560" cy="33120"/>
            </p14:xfrm>
          </p:contentPart>
        </mc:Choice>
        <mc:Fallback>
          <p:pic>
            <p:nvPicPr>
              <p:cNvPr id="6" name="Ink 5">
                <a:extLst>
                  <a:ext uri="{FF2B5EF4-FFF2-40B4-BE49-F238E27FC236}">
                    <a16:creationId xmlns:a16="http://schemas.microsoft.com/office/drawing/2014/main" id="{77D22BF2-B0F9-4494-AA58-342AB066C68F}"/>
                  </a:ext>
                </a:extLst>
              </p:cNvPr>
              <p:cNvPicPr/>
              <p:nvPr/>
            </p:nvPicPr>
            <p:blipFill>
              <a:blip r:embed="rId12"/>
              <a:stretch>
                <a:fillRect/>
              </a:stretch>
            </p:blipFill>
            <p:spPr>
              <a:xfrm>
                <a:off x="941421" y="4482099"/>
                <a:ext cx="105120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0657334C-64B6-4DA6-A5F8-DDB859DA5CC7}"/>
                  </a:ext>
                </a:extLst>
              </p14:cNvPr>
              <p14:cNvContentPartPr/>
              <p14:nvPr/>
            </p14:nvContentPartPr>
            <p14:xfrm>
              <a:off x="4096821" y="4858299"/>
              <a:ext cx="6066720" cy="100080"/>
            </p14:xfrm>
          </p:contentPart>
        </mc:Choice>
        <mc:Fallback>
          <p:pic>
            <p:nvPicPr>
              <p:cNvPr id="7" name="Ink 6">
                <a:extLst>
                  <a:ext uri="{FF2B5EF4-FFF2-40B4-BE49-F238E27FC236}">
                    <a16:creationId xmlns:a16="http://schemas.microsoft.com/office/drawing/2014/main" id="{0657334C-64B6-4DA6-A5F8-DDB859DA5CC7}"/>
                  </a:ext>
                </a:extLst>
              </p:cNvPr>
              <p:cNvPicPr/>
              <p:nvPr/>
            </p:nvPicPr>
            <p:blipFill>
              <a:blip r:embed="rId14"/>
              <a:stretch>
                <a:fillRect/>
              </a:stretch>
            </p:blipFill>
            <p:spPr>
              <a:xfrm>
                <a:off x="4088181" y="4849299"/>
                <a:ext cx="6084360" cy="117720"/>
              </a:xfrm>
              <a:prstGeom prst="rect">
                <a:avLst/>
              </a:prstGeom>
            </p:spPr>
          </p:pic>
        </mc:Fallback>
      </mc:AlternateContent>
    </p:spTree>
    <p:extLst>
      <p:ext uri="{BB962C8B-B14F-4D97-AF65-F5344CB8AC3E}">
        <p14:creationId xmlns:p14="http://schemas.microsoft.com/office/powerpoint/2010/main" val="3042714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34584" y="214314"/>
            <a:ext cx="9235016" cy="1462087"/>
          </a:xfrm>
        </p:spPr>
        <p:txBody>
          <a:bodyPr/>
          <a:lstStyle/>
          <a:p>
            <a:pPr algn="ctr" eaLnBrk="1" hangingPunct="1"/>
            <a:r>
              <a:rPr lang="en-US" dirty="0"/>
              <a:t>2.4.1 Data Exploration </a:t>
            </a:r>
            <a:br>
              <a:rPr lang="en-US" dirty="0"/>
            </a:br>
            <a:r>
              <a:rPr lang="en-US" dirty="0"/>
              <a:t>and Variable Selection</a:t>
            </a:r>
          </a:p>
        </p:txBody>
      </p:sp>
      <p:sp>
        <p:nvSpPr>
          <p:cNvPr id="9219" name="Rectangle 3"/>
          <p:cNvSpPr>
            <a:spLocks noGrp="1" noChangeArrowheads="1"/>
          </p:cNvSpPr>
          <p:nvPr>
            <p:ph idx="1"/>
          </p:nvPr>
        </p:nvSpPr>
        <p:spPr>
          <a:xfrm>
            <a:off x="609600" y="2514600"/>
            <a:ext cx="11277600" cy="3886200"/>
          </a:xfrm>
        </p:spPr>
        <p:txBody>
          <a:bodyPr/>
          <a:lstStyle/>
          <a:p>
            <a:pPr eaLnBrk="1" hangingPunct="1"/>
            <a:r>
              <a:rPr lang="en-US" sz="2000" dirty="0"/>
              <a:t>Explore the data to understand the relationships among the variables to inform selection of the variables and methods</a:t>
            </a:r>
          </a:p>
          <a:p>
            <a:pPr eaLnBrk="1" hangingPunct="1"/>
            <a:r>
              <a:rPr lang="en-US" sz="2000" dirty="0"/>
              <a:t>A common way to do this is to use data visualization tools</a:t>
            </a:r>
          </a:p>
          <a:p>
            <a:pPr eaLnBrk="1" hangingPunct="1"/>
            <a:r>
              <a:rPr lang="en-US" sz="2000" dirty="0"/>
              <a:t>Often, stakeholders and subject matter experts may have ideas</a:t>
            </a:r>
          </a:p>
          <a:p>
            <a:pPr lvl="1" eaLnBrk="1" hangingPunct="1"/>
            <a:r>
              <a:rPr lang="en-US" sz="1600" dirty="0"/>
              <a:t>For example, some hypothesis that led to the project</a:t>
            </a:r>
          </a:p>
          <a:p>
            <a:pPr eaLnBrk="1" hangingPunct="1"/>
            <a:r>
              <a:rPr lang="en-US" sz="2000" dirty="0"/>
              <a:t>Aim for capturing the most essential predictors and variables</a:t>
            </a:r>
          </a:p>
          <a:p>
            <a:pPr lvl="1" eaLnBrk="1" hangingPunct="1"/>
            <a:r>
              <a:rPr lang="en-US" sz="1600" dirty="0"/>
              <a:t>This often requires iterations and testing to identify key variables</a:t>
            </a:r>
          </a:p>
          <a:p>
            <a:pPr eaLnBrk="1" hangingPunct="1"/>
            <a:r>
              <a:rPr lang="en-US" sz="2000" dirty="0"/>
              <a:t>If the team plans to run regression analysis, identify the candidate predictors and outcome variables of the model</a:t>
            </a:r>
          </a:p>
          <a:p>
            <a:pPr eaLnBrk="1" hangingPunct="1"/>
            <a:endParaRPr lang="en-US" sz="20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242E403-060E-44AF-980A-DDA9752EE843}"/>
                  </a:ext>
                </a:extLst>
              </p14:cNvPr>
              <p14:cNvContentPartPr/>
              <p14:nvPr/>
            </p14:nvContentPartPr>
            <p14:xfrm>
              <a:off x="2048061" y="2877219"/>
              <a:ext cx="195840" cy="228240"/>
            </p14:xfrm>
          </p:contentPart>
        </mc:Choice>
        <mc:Fallback>
          <p:pic>
            <p:nvPicPr>
              <p:cNvPr id="2" name="Ink 1">
                <a:extLst>
                  <a:ext uri="{FF2B5EF4-FFF2-40B4-BE49-F238E27FC236}">
                    <a16:creationId xmlns:a16="http://schemas.microsoft.com/office/drawing/2014/main" id="{7242E403-060E-44AF-980A-DDA9752EE843}"/>
                  </a:ext>
                </a:extLst>
              </p:cNvPr>
              <p:cNvPicPr/>
              <p:nvPr/>
            </p:nvPicPr>
            <p:blipFill>
              <a:blip r:embed="rId4"/>
              <a:stretch>
                <a:fillRect/>
              </a:stretch>
            </p:blipFill>
            <p:spPr>
              <a:xfrm>
                <a:off x="2039061" y="2868219"/>
                <a:ext cx="21348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E50C72E4-493C-45AA-9272-F126894EFA2F}"/>
                  </a:ext>
                </a:extLst>
              </p14:cNvPr>
              <p14:cNvContentPartPr/>
              <p14:nvPr/>
            </p14:nvContentPartPr>
            <p14:xfrm>
              <a:off x="563781" y="2522979"/>
              <a:ext cx="181800" cy="285480"/>
            </p14:xfrm>
          </p:contentPart>
        </mc:Choice>
        <mc:Fallback>
          <p:pic>
            <p:nvPicPr>
              <p:cNvPr id="3" name="Ink 2">
                <a:extLst>
                  <a:ext uri="{FF2B5EF4-FFF2-40B4-BE49-F238E27FC236}">
                    <a16:creationId xmlns:a16="http://schemas.microsoft.com/office/drawing/2014/main" id="{E50C72E4-493C-45AA-9272-F126894EFA2F}"/>
                  </a:ext>
                </a:extLst>
              </p:cNvPr>
              <p:cNvPicPr/>
              <p:nvPr/>
            </p:nvPicPr>
            <p:blipFill>
              <a:blip r:embed="rId6"/>
              <a:stretch>
                <a:fillRect/>
              </a:stretch>
            </p:blipFill>
            <p:spPr>
              <a:xfrm>
                <a:off x="554781" y="2513979"/>
                <a:ext cx="19944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BE123BDD-9B8C-41BC-9534-88075F44C5AF}"/>
                  </a:ext>
                </a:extLst>
              </p14:cNvPr>
              <p14:cNvContentPartPr/>
              <p14:nvPr/>
            </p14:nvContentPartPr>
            <p14:xfrm>
              <a:off x="495021" y="5208219"/>
              <a:ext cx="276480" cy="279360"/>
            </p14:xfrm>
          </p:contentPart>
        </mc:Choice>
        <mc:Fallback>
          <p:pic>
            <p:nvPicPr>
              <p:cNvPr id="4" name="Ink 3">
                <a:extLst>
                  <a:ext uri="{FF2B5EF4-FFF2-40B4-BE49-F238E27FC236}">
                    <a16:creationId xmlns:a16="http://schemas.microsoft.com/office/drawing/2014/main" id="{BE123BDD-9B8C-41BC-9534-88075F44C5AF}"/>
                  </a:ext>
                </a:extLst>
              </p:cNvPr>
              <p:cNvPicPr/>
              <p:nvPr/>
            </p:nvPicPr>
            <p:blipFill>
              <a:blip r:embed="rId8"/>
              <a:stretch>
                <a:fillRect/>
              </a:stretch>
            </p:blipFill>
            <p:spPr>
              <a:xfrm>
                <a:off x="486021" y="5199219"/>
                <a:ext cx="29412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56C85155-BD35-45BC-83E4-492403268FD2}"/>
                  </a:ext>
                </a:extLst>
              </p14:cNvPr>
              <p14:cNvContentPartPr/>
              <p14:nvPr/>
            </p14:nvContentPartPr>
            <p14:xfrm>
              <a:off x="1318341" y="5513139"/>
              <a:ext cx="324360" cy="282600"/>
            </p14:xfrm>
          </p:contentPart>
        </mc:Choice>
        <mc:Fallback>
          <p:pic>
            <p:nvPicPr>
              <p:cNvPr id="5" name="Ink 4">
                <a:extLst>
                  <a:ext uri="{FF2B5EF4-FFF2-40B4-BE49-F238E27FC236}">
                    <a16:creationId xmlns:a16="http://schemas.microsoft.com/office/drawing/2014/main" id="{56C85155-BD35-45BC-83E4-492403268FD2}"/>
                  </a:ext>
                </a:extLst>
              </p:cNvPr>
              <p:cNvPicPr/>
              <p:nvPr/>
            </p:nvPicPr>
            <p:blipFill>
              <a:blip r:embed="rId10"/>
              <a:stretch>
                <a:fillRect/>
              </a:stretch>
            </p:blipFill>
            <p:spPr>
              <a:xfrm>
                <a:off x="1309341" y="5504139"/>
                <a:ext cx="342000" cy="300240"/>
              </a:xfrm>
              <a:prstGeom prst="rect">
                <a:avLst/>
              </a:prstGeom>
            </p:spPr>
          </p:pic>
        </mc:Fallback>
      </mc:AlternateContent>
    </p:spTree>
    <p:extLst>
      <p:ext uri="{BB962C8B-B14F-4D97-AF65-F5344CB8AC3E}">
        <p14:creationId xmlns:p14="http://schemas.microsoft.com/office/powerpoint/2010/main" val="256382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34584" y="214314"/>
            <a:ext cx="9539816" cy="1462087"/>
          </a:xfrm>
        </p:spPr>
        <p:txBody>
          <a:bodyPr/>
          <a:lstStyle/>
          <a:p>
            <a:pPr algn="ctr" eaLnBrk="1" hangingPunct="1"/>
            <a:r>
              <a:rPr lang="en-US" dirty="0"/>
              <a:t>Data Analytics Lifecycle</a:t>
            </a:r>
          </a:p>
        </p:txBody>
      </p:sp>
      <p:sp>
        <p:nvSpPr>
          <p:cNvPr id="6147" name="Rectangle 3"/>
          <p:cNvSpPr>
            <a:spLocks noGrp="1" noChangeArrowheads="1"/>
          </p:cNvSpPr>
          <p:nvPr>
            <p:ph idx="1"/>
          </p:nvPr>
        </p:nvSpPr>
        <p:spPr>
          <a:xfrm>
            <a:off x="609600" y="2133600"/>
            <a:ext cx="11176000" cy="4572000"/>
          </a:xfrm>
        </p:spPr>
        <p:txBody>
          <a:bodyPr/>
          <a:lstStyle/>
          <a:p>
            <a:pPr eaLnBrk="1" hangingPunct="1"/>
            <a:r>
              <a:rPr lang="en-US" dirty="0"/>
              <a:t>Data Analytics Lifecycle Overview</a:t>
            </a:r>
          </a:p>
          <a:p>
            <a:pPr eaLnBrk="1" hangingPunct="1"/>
            <a:r>
              <a:rPr lang="en-US" dirty="0"/>
              <a:t>Phase 1: Discovery</a:t>
            </a:r>
          </a:p>
          <a:p>
            <a:pPr eaLnBrk="1" hangingPunct="1"/>
            <a:r>
              <a:rPr lang="en-US" dirty="0"/>
              <a:t>Phase 2: Data Preparation</a:t>
            </a:r>
          </a:p>
          <a:p>
            <a:pPr eaLnBrk="1" hangingPunct="1"/>
            <a:r>
              <a:rPr lang="en-US" dirty="0"/>
              <a:t>Phase 3: Model Planning</a:t>
            </a:r>
          </a:p>
          <a:p>
            <a:pPr eaLnBrk="1" hangingPunct="1"/>
            <a:r>
              <a:rPr lang="en-US" dirty="0"/>
              <a:t>Phase 4: Model Building</a:t>
            </a:r>
          </a:p>
          <a:p>
            <a:pPr eaLnBrk="1" hangingPunct="1"/>
            <a:r>
              <a:rPr lang="en-US" dirty="0"/>
              <a:t>Phase 5: Communicate Results</a:t>
            </a:r>
          </a:p>
          <a:p>
            <a:pPr eaLnBrk="1" hangingPunct="1"/>
            <a:r>
              <a:rPr lang="en-US" dirty="0"/>
              <a:t>Phase 6: </a:t>
            </a:r>
            <a:r>
              <a:rPr lang="en-US" dirty="0" err="1"/>
              <a:t>Operationalize</a:t>
            </a:r>
            <a:endParaRPr lang="en-US" dirty="0"/>
          </a:p>
          <a:p>
            <a:pPr eaLnBrk="1" hangingPunct="1"/>
            <a:r>
              <a:rPr lang="en-US" dirty="0"/>
              <a:t>Case Study: GINA</a:t>
            </a:r>
          </a:p>
          <a:p>
            <a:pPr eaLnBrk="1" hangingPunct="1"/>
            <a:endParaRPr lang="en-US" dirty="0"/>
          </a:p>
          <a:p>
            <a:pPr eaLnBrk="1" hangingPunct="1"/>
            <a:endParaRPr lang="en-US" dirty="0"/>
          </a:p>
        </p:txBody>
      </p:sp>
    </p:spTree>
    <p:extLst>
      <p:ext uri="{BB962C8B-B14F-4D97-AF65-F5344CB8AC3E}">
        <p14:creationId xmlns:p14="http://schemas.microsoft.com/office/powerpoint/2010/main" val="3406056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34584" y="214314"/>
            <a:ext cx="9235016" cy="1462087"/>
          </a:xfrm>
        </p:spPr>
        <p:txBody>
          <a:bodyPr/>
          <a:lstStyle/>
          <a:p>
            <a:pPr algn="ctr" eaLnBrk="1" hangingPunct="1"/>
            <a:r>
              <a:rPr lang="en-US" dirty="0"/>
              <a:t>2.4.2 Model Selection</a:t>
            </a:r>
          </a:p>
        </p:txBody>
      </p:sp>
      <p:sp>
        <p:nvSpPr>
          <p:cNvPr id="9219" name="Rectangle 3"/>
          <p:cNvSpPr>
            <a:spLocks noGrp="1" noChangeArrowheads="1"/>
          </p:cNvSpPr>
          <p:nvPr>
            <p:ph idx="1"/>
          </p:nvPr>
        </p:nvSpPr>
        <p:spPr>
          <a:xfrm>
            <a:off x="609600" y="2514600"/>
            <a:ext cx="11277600" cy="3886200"/>
          </a:xfrm>
        </p:spPr>
        <p:txBody>
          <a:bodyPr>
            <a:normAutofit/>
          </a:bodyPr>
          <a:lstStyle/>
          <a:p>
            <a:pPr eaLnBrk="1" hangingPunct="1"/>
            <a:r>
              <a:rPr lang="en-US" sz="2000" dirty="0"/>
              <a:t>The main goal is to choose an analytical technique, or several candidates, based on the end goal of the project</a:t>
            </a:r>
          </a:p>
          <a:p>
            <a:pPr eaLnBrk="1" hangingPunct="1"/>
            <a:r>
              <a:rPr lang="en-US" sz="2000" dirty="0"/>
              <a:t>We observe events in the real world and attempt to construct models that emulate this behavior with a set of rules and conditions</a:t>
            </a:r>
          </a:p>
          <a:p>
            <a:pPr lvl="1" eaLnBrk="1" hangingPunct="1"/>
            <a:r>
              <a:rPr lang="en-US" sz="1600" dirty="0"/>
              <a:t>A model is simply an abstraction from reality</a:t>
            </a:r>
          </a:p>
          <a:p>
            <a:pPr eaLnBrk="1" hangingPunct="1"/>
            <a:r>
              <a:rPr lang="en-US" sz="2000" dirty="0"/>
              <a:t>Determine whether to use techniques best suited for structured data, unstructured data, or a hybrid approach</a:t>
            </a:r>
          </a:p>
          <a:p>
            <a:pPr eaLnBrk="1" hangingPunct="1"/>
            <a:r>
              <a:rPr lang="en-US" sz="2000" dirty="0"/>
              <a:t>Teams often create initial models using statistical software packages such as R, SAS, or </a:t>
            </a:r>
            <a:r>
              <a:rPr lang="en-US" sz="2000" dirty="0" err="1"/>
              <a:t>Matlab</a:t>
            </a:r>
            <a:endParaRPr lang="en-US" sz="2000" dirty="0"/>
          </a:p>
          <a:p>
            <a:pPr lvl="1" eaLnBrk="1" hangingPunct="1"/>
            <a:r>
              <a:rPr lang="en-US" sz="1600" dirty="0"/>
              <a:t>Which may have limitations when applied to very large datasets</a:t>
            </a:r>
          </a:p>
          <a:p>
            <a:pPr eaLnBrk="1" hangingPunct="1"/>
            <a:r>
              <a:rPr lang="en-US" sz="2000" dirty="0"/>
              <a:t>The team moves to the model building phase once it has a good idea about the type of model to try</a:t>
            </a:r>
          </a:p>
        </p:txBody>
      </p:sp>
      <p:grpSp>
        <p:nvGrpSpPr>
          <p:cNvPr id="4" name="Group 3">
            <a:extLst>
              <a:ext uri="{FF2B5EF4-FFF2-40B4-BE49-F238E27FC236}">
                <a16:creationId xmlns:a16="http://schemas.microsoft.com/office/drawing/2014/main" id="{96CAAEA5-BACF-44A5-A6E6-CFE229EBCB7C}"/>
              </a:ext>
            </a:extLst>
          </p:cNvPr>
          <p:cNvGrpSpPr/>
          <p:nvPr/>
        </p:nvGrpSpPr>
        <p:grpSpPr>
          <a:xfrm>
            <a:off x="2707221" y="2787219"/>
            <a:ext cx="8471160" cy="100440"/>
            <a:chOff x="2707221" y="2787219"/>
            <a:chExt cx="8471160" cy="10044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C7A4D04-C58F-47C3-A055-822774FA3F82}"/>
                    </a:ext>
                  </a:extLst>
                </p14:cNvPr>
                <p14:cNvContentPartPr/>
                <p14:nvPr/>
              </p14:nvContentPartPr>
              <p14:xfrm>
                <a:off x="2707221" y="2850579"/>
                <a:ext cx="3020400" cy="37080"/>
              </p14:xfrm>
            </p:contentPart>
          </mc:Choice>
          <mc:Fallback>
            <p:pic>
              <p:nvPicPr>
                <p:cNvPr id="2" name="Ink 1">
                  <a:extLst>
                    <a:ext uri="{FF2B5EF4-FFF2-40B4-BE49-F238E27FC236}">
                      <a16:creationId xmlns:a16="http://schemas.microsoft.com/office/drawing/2014/main" id="{CC7A4D04-C58F-47C3-A055-822774FA3F82}"/>
                    </a:ext>
                  </a:extLst>
                </p:cNvPr>
                <p:cNvPicPr/>
                <p:nvPr/>
              </p:nvPicPr>
              <p:blipFill>
                <a:blip r:embed="rId4"/>
                <a:stretch>
                  <a:fillRect/>
                </a:stretch>
              </p:blipFill>
              <p:spPr>
                <a:xfrm>
                  <a:off x="2698581" y="2841939"/>
                  <a:ext cx="303804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32B05537-5AEE-4EE4-B6AD-C5498DE3994A}"/>
                    </a:ext>
                  </a:extLst>
                </p14:cNvPr>
                <p14:cNvContentPartPr/>
                <p14:nvPr/>
              </p14:nvContentPartPr>
              <p14:xfrm>
                <a:off x="8354901" y="2787219"/>
                <a:ext cx="2823480" cy="55440"/>
              </p14:xfrm>
            </p:contentPart>
          </mc:Choice>
          <mc:Fallback>
            <p:pic>
              <p:nvPicPr>
                <p:cNvPr id="3" name="Ink 2">
                  <a:extLst>
                    <a:ext uri="{FF2B5EF4-FFF2-40B4-BE49-F238E27FC236}">
                      <a16:creationId xmlns:a16="http://schemas.microsoft.com/office/drawing/2014/main" id="{32B05537-5AEE-4EE4-B6AD-C5498DE3994A}"/>
                    </a:ext>
                  </a:extLst>
                </p:cNvPr>
                <p:cNvPicPr/>
                <p:nvPr/>
              </p:nvPicPr>
              <p:blipFill>
                <a:blip r:embed="rId6"/>
                <a:stretch>
                  <a:fillRect/>
                </a:stretch>
              </p:blipFill>
              <p:spPr>
                <a:xfrm>
                  <a:off x="8346261" y="2778579"/>
                  <a:ext cx="2841120" cy="73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E83D292E-0512-408D-9DBF-4CAE0B64E910}"/>
                  </a:ext>
                </a:extLst>
              </p14:cNvPr>
              <p14:cNvContentPartPr/>
              <p14:nvPr/>
            </p14:nvContentPartPr>
            <p14:xfrm>
              <a:off x="770781" y="3128499"/>
              <a:ext cx="731160" cy="10080"/>
            </p14:xfrm>
          </p:contentPart>
        </mc:Choice>
        <mc:Fallback>
          <p:pic>
            <p:nvPicPr>
              <p:cNvPr id="5" name="Ink 4">
                <a:extLst>
                  <a:ext uri="{FF2B5EF4-FFF2-40B4-BE49-F238E27FC236}">
                    <a16:creationId xmlns:a16="http://schemas.microsoft.com/office/drawing/2014/main" id="{E83D292E-0512-408D-9DBF-4CAE0B64E910}"/>
                  </a:ext>
                </a:extLst>
              </p:cNvPr>
              <p:cNvPicPr/>
              <p:nvPr/>
            </p:nvPicPr>
            <p:blipFill>
              <a:blip r:embed="rId8"/>
              <a:stretch>
                <a:fillRect/>
              </a:stretch>
            </p:blipFill>
            <p:spPr>
              <a:xfrm>
                <a:off x="762141" y="3119859"/>
                <a:ext cx="7488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CB0951E4-C201-40DD-B79D-BB0E57EA4BD1}"/>
                  </a:ext>
                </a:extLst>
              </p14:cNvPr>
              <p14:cNvContentPartPr/>
              <p14:nvPr/>
            </p14:nvContentPartPr>
            <p14:xfrm>
              <a:off x="995061" y="4176819"/>
              <a:ext cx="3621240" cy="55800"/>
            </p14:xfrm>
          </p:contentPart>
        </mc:Choice>
        <mc:Fallback>
          <p:pic>
            <p:nvPicPr>
              <p:cNvPr id="6" name="Ink 5">
                <a:extLst>
                  <a:ext uri="{FF2B5EF4-FFF2-40B4-BE49-F238E27FC236}">
                    <a16:creationId xmlns:a16="http://schemas.microsoft.com/office/drawing/2014/main" id="{CB0951E4-C201-40DD-B79D-BB0E57EA4BD1}"/>
                  </a:ext>
                </a:extLst>
              </p:cNvPr>
              <p:cNvPicPr/>
              <p:nvPr/>
            </p:nvPicPr>
            <p:blipFill>
              <a:blip r:embed="rId10"/>
              <a:stretch>
                <a:fillRect/>
              </a:stretch>
            </p:blipFill>
            <p:spPr>
              <a:xfrm>
                <a:off x="986061" y="4168179"/>
                <a:ext cx="363888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A6A0052F-6E74-45DD-9519-E416DA971161}"/>
                  </a:ext>
                </a:extLst>
              </p14:cNvPr>
              <p14:cNvContentPartPr/>
              <p14:nvPr/>
            </p14:nvContentPartPr>
            <p14:xfrm>
              <a:off x="734781" y="3459699"/>
              <a:ext cx="10909440" cy="127080"/>
            </p14:xfrm>
          </p:contentPart>
        </mc:Choice>
        <mc:Fallback>
          <p:pic>
            <p:nvPicPr>
              <p:cNvPr id="7" name="Ink 6">
                <a:extLst>
                  <a:ext uri="{FF2B5EF4-FFF2-40B4-BE49-F238E27FC236}">
                    <a16:creationId xmlns:a16="http://schemas.microsoft.com/office/drawing/2014/main" id="{A6A0052F-6E74-45DD-9519-E416DA971161}"/>
                  </a:ext>
                </a:extLst>
              </p:cNvPr>
              <p:cNvPicPr/>
              <p:nvPr/>
            </p:nvPicPr>
            <p:blipFill>
              <a:blip r:embed="rId12"/>
              <a:stretch>
                <a:fillRect/>
              </a:stretch>
            </p:blipFill>
            <p:spPr>
              <a:xfrm>
                <a:off x="726141" y="3451059"/>
                <a:ext cx="1092708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F190F5B3-80B4-45A5-9A77-8E5D3979FAF8}"/>
                  </a:ext>
                </a:extLst>
              </p14:cNvPr>
              <p14:cNvContentPartPr/>
              <p14:nvPr/>
            </p14:nvContentPartPr>
            <p14:xfrm>
              <a:off x="672141" y="3860379"/>
              <a:ext cx="2572920" cy="13680"/>
            </p14:xfrm>
          </p:contentPart>
        </mc:Choice>
        <mc:Fallback>
          <p:pic>
            <p:nvPicPr>
              <p:cNvPr id="8" name="Ink 7">
                <a:extLst>
                  <a:ext uri="{FF2B5EF4-FFF2-40B4-BE49-F238E27FC236}">
                    <a16:creationId xmlns:a16="http://schemas.microsoft.com/office/drawing/2014/main" id="{F190F5B3-80B4-45A5-9A77-8E5D3979FAF8}"/>
                  </a:ext>
                </a:extLst>
              </p:cNvPr>
              <p:cNvPicPr/>
              <p:nvPr/>
            </p:nvPicPr>
            <p:blipFill>
              <a:blip r:embed="rId14"/>
              <a:stretch>
                <a:fillRect/>
              </a:stretch>
            </p:blipFill>
            <p:spPr>
              <a:xfrm>
                <a:off x="663501" y="3851379"/>
                <a:ext cx="25905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0DE5B220-E412-4102-9676-E5C0269410D4}"/>
                  </a:ext>
                </a:extLst>
              </p14:cNvPr>
              <p14:cNvContentPartPr/>
              <p14:nvPr/>
            </p14:nvContentPartPr>
            <p14:xfrm>
              <a:off x="717141" y="4589739"/>
              <a:ext cx="10328400" cy="63360"/>
            </p14:xfrm>
          </p:contentPart>
        </mc:Choice>
        <mc:Fallback>
          <p:pic>
            <p:nvPicPr>
              <p:cNvPr id="9" name="Ink 8">
                <a:extLst>
                  <a:ext uri="{FF2B5EF4-FFF2-40B4-BE49-F238E27FC236}">
                    <a16:creationId xmlns:a16="http://schemas.microsoft.com/office/drawing/2014/main" id="{0DE5B220-E412-4102-9676-E5C0269410D4}"/>
                  </a:ext>
                </a:extLst>
              </p:cNvPr>
              <p:cNvPicPr/>
              <p:nvPr/>
            </p:nvPicPr>
            <p:blipFill>
              <a:blip r:embed="rId16"/>
              <a:stretch>
                <a:fillRect/>
              </a:stretch>
            </p:blipFill>
            <p:spPr>
              <a:xfrm>
                <a:off x="708141" y="4580739"/>
                <a:ext cx="1034604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3A739791-E974-42D4-92F1-7AFA7B8F0D0A}"/>
                  </a:ext>
                </a:extLst>
              </p14:cNvPr>
              <p14:cNvContentPartPr/>
              <p14:nvPr/>
            </p14:nvContentPartPr>
            <p14:xfrm>
              <a:off x="698781" y="4930659"/>
              <a:ext cx="1051200" cy="360"/>
            </p14:xfrm>
          </p:contentPart>
        </mc:Choice>
        <mc:Fallback>
          <p:pic>
            <p:nvPicPr>
              <p:cNvPr id="10" name="Ink 9">
                <a:extLst>
                  <a:ext uri="{FF2B5EF4-FFF2-40B4-BE49-F238E27FC236}">
                    <a16:creationId xmlns:a16="http://schemas.microsoft.com/office/drawing/2014/main" id="{3A739791-E974-42D4-92F1-7AFA7B8F0D0A}"/>
                  </a:ext>
                </a:extLst>
              </p:cNvPr>
              <p:cNvPicPr/>
              <p:nvPr/>
            </p:nvPicPr>
            <p:blipFill>
              <a:blip r:embed="rId18"/>
              <a:stretch>
                <a:fillRect/>
              </a:stretch>
            </p:blipFill>
            <p:spPr>
              <a:xfrm>
                <a:off x="690141" y="4921659"/>
                <a:ext cx="1068840" cy="18000"/>
              </a:xfrm>
              <a:prstGeom prst="rect">
                <a:avLst/>
              </a:prstGeom>
            </p:spPr>
          </p:pic>
        </mc:Fallback>
      </mc:AlternateContent>
    </p:spTree>
    <p:extLst>
      <p:ext uri="{BB962C8B-B14F-4D97-AF65-F5344CB8AC3E}">
        <p14:creationId xmlns:p14="http://schemas.microsoft.com/office/powerpoint/2010/main" val="171803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34584" y="214314"/>
            <a:ext cx="9235016" cy="1462087"/>
          </a:xfrm>
        </p:spPr>
        <p:txBody>
          <a:bodyPr/>
          <a:lstStyle/>
          <a:p>
            <a:pPr algn="ctr" eaLnBrk="1" hangingPunct="1"/>
            <a:r>
              <a:rPr lang="en-US" dirty="0"/>
              <a:t>2.4.3 Common Tools for the Model Planning Phase</a:t>
            </a:r>
          </a:p>
        </p:txBody>
      </p:sp>
      <p:sp>
        <p:nvSpPr>
          <p:cNvPr id="9219" name="Rectangle 3"/>
          <p:cNvSpPr>
            <a:spLocks noGrp="1" noChangeArrowheads="1"/>
          </p:cNvSpPr>
          <p:nvPr>
            <p:ph idx="1"/>
          </p:nvPr>
        </p:nvSpPr>
        <p:spPr>
          <a:xfrm>
            <a:off x="609600" y="2514600"/>
            <a:ext cx="11277600" cy="3886200"/>
          </a:xfrm>
        </p:spPr>
        <p:txBody>
          <a:bodyPr/>
          <a:lstStyle/>
          <a:p>
            <a:pPr eaLnBrk="1" hangingPunct="1"/>
            <a:r>
              <a:rPr lang="en-US" sz="2000" b="1" dirty="0"/>
              <a:t>R</a:t>
            </a:r>
            <a:r>
              <a:rPr lang="en-US" sz="2000" dirty="0"/>
              <a:t> has a complete set of modeling capabilities</a:t>
            </a:r>
          </a:p>
          <a:p>
            <a:pPr lvl="1" eaLnBrk="1" hangingPunct="1"/>
            <a:r>
              <a:rPr lang="en-US" sz="1600" dirty="0"/>
              <a:t>R contains about 5000 packages for data analysis and graphical presentation </a:t>
            </a:r>
          </a:p>
          <a:p>
            <a:pPr eaLnBrk="1" hangingPunct="1"/>
            <a:r>
              <a:rPr lang="en-US" sz="2000" b="1" dirty="0"/>
              <a:t>SQL Analysis services </a:t>
            </a:r>
            <a:r>
              <a:rPr lang="en-US" sz="2000" dirty="0"/>
              <a:t>can perform in-database analytics of common data mining functions, involved aggregations, and basic predictive models</a:t>
            </a:r>
          </a:p>
          <a:p>
            <a:pPr eaLnBrk="1" hangingPunct="1"/>
            <a:r>
              <a:rPr lang="en-US" sz="2000" b="1" dirty="0"/>
              <a:t>SAS/ACCESS</a:t>
            </a:r>
            <a:r>
              <a:rPr lang="en-US" sz="2000" dirty="0"/>
              <a:t> provides integration between SAS and the analytics sandbox via multiple data connections</a:t>
            </a:r>
          </a:p>
          <a:p>
            <a:pPr eaLnBrk="1" hangingPunct="1"/>
            <a:endParaRPr lang="en-US" sz="20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4B906B1-0523-4D83-9D61-17FE021C3154}"/>
                  </a:ext>
                </a:extLst>
              </p14:cNvPr>
              <p14:cNvContentPartPr/>
              <p14:nvPr/>
            </p14:nvContentPartPr>
            <p14:xfrm>
              <a:off x="1012701" y="3119499"/>
              <a:ext cx="4015800" cy="37800"/>
            </p14:xfrm>
          </p:contentPart>
        </mc:Choice>
        <mc:Fallback>
          <p:pic>
            <p:nvPicPr>
              <p:cNvPr id="2" name="Ink 1">
                <a:extLst>
                  <a:ext uri="{FF2B5EF4-FFF2-40B4-BE49-F238E27FC236}">
                    <a16:creationId xmlns:a16="http://schemas.microsoft.com/office/drawing/2014/main" id="{F4B906B1-0523-4D83-9D61-17FE021C3154}"/>
                  </a:ext>
                </a:extLst>
              </p:cNvPr>
              <p:cNvPicPr/>
              <p:nvPr/>
            </p:nvPicPr>
            <p:blipFill>
              <a:blip r:embed="rId4"/>
              <a:stretch>
                <a:fillRect/>
              </a:stretch>
            </p:blipFill>
            <p:spPr>
              <a:xfrm>
                <a:off x="1004061" y="3110499"/>
                <a:ext cx="403344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BCBA2FC7-EF1A-4E89-9ABE-BE56215D10E4}"/>
                  </a:ext>
                </a:extLst>
              </p14:cNvPr>
              <p14:cNvContentPartPr/>
              <p14:nvPr/>
            </p14:nvContentPartPr>
            <p14:xfrm>
              <a:off x="5360781" y="3091779"/>
              <a:ext cx="1882440" cy="46080"/>
            </p14:xfrm>
          </p:contentPart>
        </mc:Choice>
        <mc:Fallback>
          <p:pic>
            <p:nvPicPr>
              <p:cNvPr id="3" name="Ink 2">
                <a:extLst>
                  <a:ext uri="{FF2B5EF4-FFF2-40B4-BE49-F238E27FC236}">
                    <a16:creationId xmlns:a16="http://schemas.microsoft.com/office/drawing/2014/main" id="{BCBA2FC7-EF1A-4E89-9ABE-BE56215D10E4}"/>
                  </a:ext>
                </a:extLst>
              </p:cNvPr>
              <p:cNvPicPr/>
              <p:nvPr/>
            </p:nvPicPr>
            <p:blipFill>
              <a:blip r:embed="rId6"/>
              <a:stretch>
                <a:fillRect/>
              </a:stretch>
            </p:blipFill>
            <p:spPr>
              <a:xfrm>
                <a:off x="5351781" y="3082779"/>
                <a:ext cx="190008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444C9869-8A68-429E-8977-1450BCFE4272}"/>
                  </a:ext>
                </a:extLst>
              </p14:cNvPr>
              <p14:cNvContentPartPr/>
              <p14:nvPr/>
            </p14:nvContentPartPr>
            <p14:xfrm>
              <a:off x="3379341" y="3558699"/>
              <a:ext cx="6570720" cy="63360"/>
            </p14:xfrm>
          </p:contentPart>
        </mc:Choice>
        <mc:Fallback>
          <p:pic>
            <p:nvPicPr>
              <p:cNvPr id="4" name="Ink 3">
                <a:extLst>
                  <a:ext uri="{FF2B5EF4-FFF2-40B4-BE49-F238E27FC236}">
                    <a16:creationId xmlns:a16="http://schemas.microsoft.com/office/drawing/2014/main" id="{444C9869-8A68-429E-8977-1450BCFE4272}"/>
                  </a:ext>
                </a:extLst>
              </p:cNvPr>
              <p:cNvPicPr/>
              <p:nvPr/>
            </p:nvPicPr>
            <p:blipFill>
              <a:blip r:embed="rId8"/>
              <a:stretch>
                <a:fillRect/>
              </a:stretch>
            </p:blipFill>
            <p:spPr>
              <a:xfrm>
                <a:off x="3370701" y="3550059"/>
                <a:ext cx="658836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47694F89-C2EC-4A41-858A-08B5AA967D49}"/>
                  </a:ext>
                </a:extLst>
              </p14:cNvPr>
              <p14:cNvContentPartPr/>
              <p14:nvPr/>
            </p14:nvContentPartPr>
            <p14:xfrm>
              <a:off x="10183701" y="3576699"/>
              <a:ext cx="889200" cy="16560"/>
            </p14:xfrm>
          </p:contentPart>
        </mc:Choice>
        <mc:Fallback>
          <p:pic>
            <p:nvPicPr>
              <p:cNvPr id="5" name="Ink 4">
                <a:extLst>
                  <a:ext uri="{FF2B5EF4-FFF2-40B4-BE49-F238E27FC236}">
                    <a16:creationId xmlns:a16="http://schemas.microsoft.com/office/drawing/2014/main" id="{47694F89-C2EC-4A41-858A-08B5AA967D49}"/>
                  </a:ext>
                </a:extLst>
              </p:cNvPr>
              <p:cNvPicPr/>
              <p:nvPr/>
            </p:nvPicPr>
            <p:blipFill>
              <a:blip r:embed="rId10"/>
              <a:stretch>
                <a:fillRect/>
              </a:stretch>
            </p:blipFill>
            <p:spPr>
              <a:xfrm>
                <a:off x="10175061" y="3567699"/>
                <a:ext cx="9068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F8B1FCF2-E4B5-4949-A035-BDB67432B2C3}"/>
                  </a:ext>
                </a:extLst>
              </p14:cNvPr>
              <p14:cNvContentPartPr/>
              <p14:nvPr/>
            </p14:nvContentPartPr>
            <p14:xfrm>
              <a:off x="663501" y="3890259"/>
              <a:ext cx="4428000" cy="19440"/>
            </p14:xfrm>
          </p:contentPart>
        </mc:Choice>
        <mc:Fallback>
          <p:pic>
            <p:nvPicPr>
              <p:cNvPr id="6" name="Ink 5">
                <a:extLst>
                  <a:ext uri="{FF2B5EF4-FFF2-40B4-BE49-F238E27FC236}">
                    <a16:creationId xmlns:a16="http://schemas.microsoft.com/office/drawing/2014/main" id="{F8B1FCF2-E4B5-4949-A035-BDB67432B2C3}"/>
                  </a:ext>
                </a:extLst>
              </p:cNvPr>
              <p:cNvPicPr/>
              <p:nvPr/>
            </p:nvPicPr>
            <p:blipFill>
              <a:blip r:embed="rId12"/>
              <a:stretch>
                <a:fillRect/>
              </a:stretch>
            </p:blipFill>
            <p:spPr>
              <a:xfrm>
                <a:off x="654501" y="3881619"/>
                <a:ext cx="44456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EAF3AE0C-3D50-4CDB-B1DA-617923BF299C}"/>
                  </a:ext>
                </a:extLst>
              </p14:cNvPr>
              <p14:cNvContentPartPr/>
              <p14:nvPr/>
            </p14:nvContentPartPr>
            <p14:xfrm>
              <a:off x="474141" y="2499939"/>
              <a:ext cx="413640" cy="469800"/>
            </p14:xfrm>
          </p:contentPart>
        </mc:Choice>
        <mc:Fallback>
          <p:pic>
            <p:nvPicPr>
              <p:cNvPr id="7" name="Ink 6">
                <a:extLst>
                  <a:ext uri="{FF2B5EF4-FFF2-40B4-BE49-F238E27FC236}">
                    <a16:creationId xmlns:a16="http://schemas.microsoft.com/office/drawing/2014/main" id="{EAF3AE0C-3D50-4CDB-B1DA-617923BF299C}"/>
                  </a:ext>
                </a:extLst>
              </p:cNvPr>
              <p:cNvPicPr/>
              <p:nvPr/>
            </p:nvPicPr>
            <p:blipFill>
              <a:blip r:embed="rId14"/>
              <a:stretch>
                <a:fillRect/>
              </a:stretch>
            </p:blipFill>
            <p:spPr>
              <a:xfrm>
                <a:off x="465501" y="2490939"/>
                <a:ext cx="431280" cy="487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5A387F40-751A-4B54-8121-9997A1B385EF}"/>
                  </a:ext>
                </a:extLst>
              </p14:cNvPr>
              <p14:cNvContentPartPr/>
              <p14:nvPr/>
            </p14:nvContentPartPr>
            <p14:xfrm>
              <a:off x="340941" y="3226059"/>
              <a:ext cx="2630520" cy="378720"/>
            </p14:xfrm>
          </p:contentPart>
        </mc:Choice>
        <mc:Fallback>
          <p:pic>
            <p:nvPicPr>
              <p:cNvPr id="8" name="Ink 7">
                <a:extLst>
                  <a:ext uri="{FF2B5EF4-FFF2-40B4-BE49-F238E27FC236}">
                    <a16:creationId xmlns:a16="http://schemas.microsoft.com/office/drawing/2014/main" id="{5A387F40-751A-4B54-8121-9997A1B385EF}"/>
                  </a:ext>
                </a:extLst>
              </p:cNvPr>
              <p:cNvPicPr/>
              <p:nvPr/>
            </p:nvPicPr>
            <p:blipFill>
              <a:blip r:embed="rId16"/>
              <a:stretch>
                <a:fillRect/>
              </a:stretch>
            </p:blipFill>
            <p:spPr>
              <a:xfrm>
                <a:off x="332301" y="3217419"/>
                <a:ext cx="264816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F50CFCEA-6948-4F20-BB39-DEE838904747}"/>
                  </a:ext>
                </a:extLst>
              </p14:cNvPr>
              <p14:cNvContentPartPr/>
              <p14:nvPr/>
            </p14:nvContentPartPr>
            <p14:xfrm>
              <a:off x="481701" y="3961539"/>
              <a:ext cx="1573200" cy="449640"/>
            </p14:xfrm>
          </p:contentPart>
        </mc:Choice>
        <mc:Fallback>
          <p:pic>
            <p:nvPicPr>
              <p:cNvPr id="9" name="Ink 8">
                <a:extLst>
                  <a:ext uri="{FF2B5EF4-FFF2-40B4-BE49-F238E27FC236}">
                    <a16:creationId xmlns:a16="http://schemas.microsoft.com/office/drawing/2014/main" id="{F50CFCEA-6948-4F20-BB39-DEE838904747}"/>
                  </a:ext>
                </a:extLst>
              </p:cNvPr>
              <p:cNvPicPr/>
              <p:nvPr/>
            </p:nvPicPr>
            <p:blipFill>
              <a:blip r:embed="rId18"/>
              <a:stretch>
                <a:fillRect/>
              </a:stretch>
            </p:blipFill>
            <p:spPr>
              <a:xfrm>
                <a:off x="472701" y="3952899"/>
                <a:ext cx="1590840" cy="4672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 name="Ink 9">
                <a:extLst>
                  <a:ext uri="{FF2B5EF4-FFF2-40B4-BE49-F238E27FC236}">
                    <a16:creationId xmlns:a16="http://schemas.microsoft.com/office/drawing/2014/main" id="{C953BEA2-14A9-42A5-98A7-FE5F984A4E7B}"/>
                  </a:ext>
                </a:extLst>
              </p14:cNvPr>
              <p14:cNvContentPartPr/>
              <p14:nvPr/>
            </p14:nvContentPartPr>
            <p14:xfrm>
              <a:off x="2994141" y="4256739"/>
              <a:ext cx="5234760" cy="73800"/>
            </p14:xfrm>
          </p:contentPart>
        </mc:Choice>
        <mc:Fallback>
          <p:pic>
            <p:nvPicPr>
              <p:cNvPr id="10" name="Ink 9">
                <a:extLst>
                  <a:ext uri="{FF2B5EF4-FFF2-40B4-BE49-F238E27FC236}">
                    <a16:creationId xmlns:a16="http://schemas.microsoft.com/office/drawing/2014/main" id="{C953BEA2-14A9-42A5-98A7-FE5F984A4E7B}"/>
                  </a:ext>
                </a:extLst>
              </p:cNvPr>
              <p:cNvPicPr/>
              <p:nvPr/>
            </p:nvPicPr>
            <p:blipFill>
              <a:blip r:embed="rId20"/>
              <a:stretch>
                <a:fillRect/>
              </a:stretch>
            </p:blipFill>
            <p:spPr>
              <a:xfrm>
                <a:off x="2985141" y="4248099"/>
                <a:ext cx="525240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1" name="Ink 10">
                <a:extLst>
                  <a:ext uri="{FF2B5EF4-FFF2-40B4-BE49-F238E27FC236}">
                    <a16:creationId xmlns:a16="http://schemas.microsoft.com/office/drawing/2014/main" id="{7CF3B307-B30C-46D2-AF94-C78A3D11AF05}"/>
                  </a:ext>
                </a:extLst>
              </p14:cNvPr>
              <p14:cNvContentPartPr/>
              <p14:nvPr/>
            </p14:nvContentPartPr>
            <p14:xfrm>
              <a:off x="8390541" y="4319739"/>
              <a:ext cx="3057480" cy="82800"/>
            </p14:xfrm>
          </p:contentPart>
        </mc:Choice>
        <mc:Fallback>
          <p:pic>
            <p:nvPicPr>
              <p:cNvPr id="11" name="Ink 10">
                <a:extLst>
                  <a:ext uri="{FF2B5EF4-FFF2-40B4-BE49-F238E27FC236}">
                    <a16:creationId xmlns:a16="http://schemas.microsoft.com/office/drawing/2014/main" id="{7CF3B307-B30C-46D2-AF94-C78A3D11AF05}"/>
                  </a:ext>
                </a:extLst>
              </p:cNvPr>
              <p:cNvPicPr/>
              <p:nvPr/>
            </p:nvPicPr>
            <p:blipFill>
              <a:blip r:embed="rId22"/>
              <a:stretch>
                <a:fillRect/>
              </a:stretch>
            </p:blipFill>
            <p:spPr>
              <a:xfrm>
                <a:off x="8381901" y="4311099"/>
                <a:ext cx="30751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2" name="Ink 11">
                <a:extLst>
                  <a:ext uri="{FF2B5EF4-FFF2-40B4-BE49-F238E27FC236}">
                    <a16:creationId xmlns:a16="http://schemas.microsoft.com/office/drawing/2014/main" id="{CC7E2F50-76CC-4694-901A-C5AE3EB4E0F5}"/>
                  </a:ext>
                </a:extLst>
              </p14:cNvPr>
              <p14:cNvContentPartPr/>
              <p14:nvPr/>
            </p14:nvContentPartPr>
            <p14:xfrm>
              <a:off x="3424341" y="949779"/>
              <a:ext cx="2779560" cy="45720"/>
            </p14:xfrm>
          </p:contentPart>
        </mc:Choice>
        <mc:Fallback>
          <p:pic>
            <p:nvPicPr>
              <p:cNvPr id="12" name="Ink 11">
                <a:extLst>
                  <a:ext uri="{FF2B5EF4-FFF2-40B4-BE49-F238E27FC236}">
                    <a16:creationId xmlns:a16="http://schemas.microsoft.com/office/drawing/2014/main" id="{CC7E2F50-76CC-4694-901A-C5AE3EB4E0F5}"/>
                  </a:ext>
                </a:extLst>
              </p:cNvPr>
              <p:cNvPicPr/>
              <p:nvPr/>
            </p:nvPicPr>
            <p:blipFill>
              <a:blip r:embed="rId24"/>
              <a:stretch>
                <a:fillRect/>
              </a:stretch>
            </p:blipFill>
            <p:spPr>
              <a:xfrm>
                <a:off x="3415341" y="941139"/>
                <a:ext cx="2797200" cy="63360"/>
              </a:xfrm>
              <a:prstGeom prst="rect">
                <a:avLst/>
              </a:prstGeom>
            </p:spPr>
          </p:pic>
        </mc:Fallback>
      </mc:AlternateContent>
    </p:spTree>
    <p:extLst>
      <p:ext uri="{BB962C8B-B14F-4D97-AF65-F5344CB8AC3E}">
        <p14:creationId xmlns:p14="http://schemas.microsoft.com/office/powerpoint/2010/main" val="1461529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320800" y="214314"/>
            <a:ext cx="9956800" cy="1233487"/>
          </a:xfrm>
        </p:spPr>
        <p:txBody>
          <a:bodyPr/>
          <a:lstStyle/>
          <a:p>
            <a:pPr algn="ctr" eaLnBrk="1" hangingPunct="1"/>
            <a:r>
              <a:rPr lang="en-US" dirty="0"/>
              <a:t>2.5 Phase 4: Model Building</a:t>
            </a:r>
          </a:p>
        </p:txBody>
      </p:sp>
      <p:pic>
        <p:nvPicPr>
          <p:cNvPr id="3" name="Picture 2"/>
          <p:cNvPicPr>
            <a:picLocks noChangeAspect="1"/>
          </p:cNvPicPr>
          <p:nvPr/>
        </p:nvPicPr>
        <p:blipFill>
          <a:blip r:embed="rId3"/>
          <a:stretch>
            <a:fillRect/>
          </a:stretch>
        </p:blipFill>
        <p:spPr>
          <a:xfrm>
            <a:off x="1276733" y="1828800"/>
            <a:ext cx="9391268" cy="5029200"/>
          </a:xfrm>
          <a:prstGeom prst="rect">
            <a:avLst/>
          </a:prstGeom>
        </p:spPr>
      </p:pic>
    </p:spTree>
    <p:extLst>
      <p:ext uri="{BB962C8B-B14F-4D97-AF65-F5344CB8AC3E}">
        <p14:creationId xmlns:p14="http://schemas.microsoft.com/office/powerpoint/2010/main" val="2373464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320800" y="214314"/>
            <a:ext cx="9956800" cy="1233487"/>
          </a:xfrm>
        </p:spPr>
        <p:txBody>
          <a:bodyPr/>
          <a:lstStyle/>
          <a:p>
            <a:pPr algn="ctr" eaLnBrk="1" hangingPunct="1"/>
            <a:r>
              <a:rPr lang="en-US" dirty="0"/>
              <a:t>2.5 Phase 4: Model Building</a:t>
            </a:r>
          </a:p>
        </p:txBody>
      </p:sp>
      <p:sp>
        <p:nvSpPr>
          <p:cNvPr id="9219" name="Rectangle 3"/>
          <p:cNvSpPr>
            <a:spLocks noGrp="1" noChangeArrowheads="1"/>
          </p:cNvSpPr>
          <p:nvPr>
            <p:ph idx="1"/>
          </p:nvPr>
        </p:nvSpPr>
        <p:spPr>
          <a:xfrm>
            <a:off x="609600" y="2514600"/>
            <a:ext cx="11277600" cy="4343400"/>
          </a:xfrm>
        </p:spPr>
        <p:txBody>
          <a:bodyPr>
            <a:normAutofit/>
          </a:bodyPr>
          <a:lstStyle/>
          <a:p>
            <a:pPr eaLnBrk="1" hangingPunct="1"/>
            <a:r>
              <a:rPr lang="en-US" sz="2400" dirty="0"/>
              <a:t>Execute the models defined in Phase 3</a:t>
            </a:r>
          </a:p>
          <a:p>
            <a:pPr eaLnBrk="1" hangingPunct="1"/>
            <a:r>
              <a:rPr lang="en-US" sz="2400" dirty="0"/>
              <a:t>Develop datasets for training, testing, and production</a:t>
            </a:r>
          </a:p>
          <a:p>
            <a:pPr eaLnBrk="1" hangingPunct="1"/>
            <a:r>
              <a:rPr lang="en-US" sz="2400" dirty="0"/>
              <a:t>Develop analytic model on training data, test on test data</a:t>
            </a:r>
          </a:p>
          <a:p>
            <a:pPr eaLnBrk="1" hangingPunct="1"/>
            <a:r>
              <a:rPr lang="en-US" sz="2400" dirty="0"/>
              <a:t>Question to consider</a:t>
            </a:r>
          </a:p>
          <a:p>
            <a:pPr lvl="1" eaLnBrk="1" hangingPunct="1"/>
            <a:r>
              <a:rPr lang="en-US" sz="1600" dirty="0"/>
              <a:t>Does the model appear valid and accurate on the test data?</a:t>
            </a:r>
          </a:p>
          <a:p>
            <a:pPr lvl="1" eaLnBrk="1" hangingPunct="1"/>
            <a:r>
              <a:rPr lang="en-US" sz="1600" dirty="0"/>
              <a:t>Does the model output/behavior make sense to the domain experts?</a:t>
            </a:r>
          </a:p>
          <a:p>
            <a:pPr lvl="1" eaLnBrk="1" hangingPunct="1"/>
            <a:r>
              <a:rPr lang="en-US" sz="1600" dirty="0"/>
              <a:t>Do the parameter values make sense in the context of the domain?</a:t>
            </a:r>
          </a:p>
          <a:p>
            <a:pPr lvl="1" eaLnBrk="1" hangingPunct="1"/>
            <a:r>
              <a:rPr lang="en-US" sz="1600" dirty="0"/>
              <a:t>Is the model sufficiently accurate to meet the goal?</a:t>
            </a:r>
          </a:p>
          <a:p>
            <a:pPr lvl="1" eaLnBrk="1" hangingPunct="1"/>
            <a:r>
              <a:rPr lang="en-US" sz="1600" dirty="0"/>
              <a:t>Does the model avoid intolerable mistakes?  (see Chapters 3 and 7)</a:t>
            </a:r>
          </a:p>
          <a:p>
            <a:pPr lvl="1" eaLnBrk="1" hangingPunct="1"/>
            <a:r>
              <a:rPr lang="en-US" sz="1600" dirty="0"/>
              <a:t>Are more data or inputs needed?</a:t>
            </a:r>
          </a:p>
          <a:p>
            <a:pPr lvl="1" eaLnBrk="1" hangingPunct="1"/>
            <a:r>
              <a:rPr lang="en-US" sz="1600" dirty="0"/>
              <a:t>Will the kind of model chosen support the runtime environment?</a:t>
            </a:r>
          </a:p>
          <a:p>
            <a:pPr lvl="1" eaLnBrk="1" hangingPunct="1"/>
            <a:r>
              <a:rPr lang="en-US" sz="1600" dirty="0"/>
              <a:t>Is a different form of the model required to address the business problem?</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F43E1DC-2615-4AB0-81C9-1336A83105C4}"/>
                  </a:ext>
                </a:extLst>
              </p14:cNvPr>
              <p14:cNvContentPartPr/>
              <p14:nvPr/>
            </p14:nvContentPartPr>
            <p14:xfrm>
              <a:off x="726141" y="3406419"/>
              <a:ext cx="2010960" cy="28080"/>
            </p14:xfrm>
          </p:contentPart>
        </mc:Choice>
        <mc:Fallback>
          <p:pic>
            <p:nvPicPr>
              <p:cNvPr id="2" name="Ink 1">
                <a:extLst>
                  <a:ext uri="{FF2B5EF4-FFF2-40B4-BE49-F238E27FC236}">
                    <a16:creationId xmlns:a16="http://schemas.microsoft.com/office/drawing/2014/main" id="{5F43E1DC-2615-4AB0-81C9-1336A83105C4}"/>
                  </a:ext>
                </a:extLst>
              </p:cNvPr>
              <p:cNvPicPr/>
              <p:nvPr/>
            </p:nvPicPr>
            <p:blipFill>
              <a:blip r:embed="rId4"/>
              <a:stretch>
                <a:fillRect/>
              </a:stretch>
            </p:blipFill>
            <p:spPr>
              <a:xfrm>
                <a:off x="717141" y="3397419"/>
                <a:ext cx="20286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D06283D8-B941-46D9-940D-EF69383A2E83}"/>
                  </a:ext>
                </a:extLst>
              </p14:cNvPr>
              <p14:cNvContentPartPr/>
              <p14:nvPr/>
            </p14:nvContentPartPr>
            <p14:xfrm>
              <a:off x="690141" y="3908619"/>
              <a:ext cx="2868120" cy="63000"/>
            </p14:xfrm>
          </p:contentPart>
        </mc:Choice>
        <mc:Fallback>
          <p:pic>
            <p:nvPicPr>
              <p:cNvPr id="3" name="Ink 2">
                <a:extLst>
                  <a:ext uri="{FF2B5EF4-FFF2-40B4-BE49-F238E27FC236}">
                    <a16:creationId xmlns:a16="http://schemas.microsoft.com/office/drawing/2014/main" id="{D06283D8-B941-46D9-940D-EF69383A2E83}"/>
                  </a:ext>
                </a:extLst>
              </p:cNvPr>
              <p:cNvPicPr/>
              <p:nvPr/>
            </p:nvPicPr>
            <p:blipFill>
              <a:blip r:embed="rId6"/>
              <a:stretch>
                <a:fillRect/>
              </a:stretch>
            </p:blipFill>
            <p:spPr>
              <a:xfrm>
                <a:off x="681141" y="3899979"/>
                <a:ext cx="28857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D78E6FDF-BCAD-4A7F-A395-4B2FC3496921}"/>
                  </a:ext>
                </a:extLst>
              </p14:cNvPr>
              <p14:cNvContentPartPr/>
              <p14:nvPr/>
            </p14:nvContentPartPr>
            <p14:xfrm>
              <a:off x="779781" y="4508739"/>
              <a:ext cx="154440" cy="80640"/>
            </p14:xfrm>
          </p:contentPart>
        </mc:Choice>
        <mc:Fallback>
          <p:pic>
            <p:nvPicPr>
              <p:cNvPr id="4" name="Ink 3">
                <a:extLst>
                  <a:ext uri="{FF2B5EF4-FFF2-40B4-BE49-F238E27FC236}">
                    <a16:creationId xmlns:a16="http://schemas.microsoft.com/office/drawing/2014/main" id="{D78E6FDF-BCAD-4A7F-A395-4B2FC3496921}"/>
                  </a:ext>
                </a:extLst>
              </p:cNvPr>
              <p:cNvPicPr/>
              <p:nvPr/>
            </p:nvPicPr>
            <p:blipFill>
              <a:blip r:embed="rId8"/>
              <a:stretch>
                <a:fillRect/>
              </a:stretch>
            </p:blipFill>
            <p:spPr>
              <a:xfrm>
                <a:off x="771141" y="4500099"/>
                <a:ext cx="1720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AAFA619F-0879-42AB-B223-B3DF39B54072}"/>
                  </a:ext>
                </a:extLst>
              </p14:cNvPr>
              <p14:cNvContentPartPr/>
              <p14:nvPr/>
            </p14:nvContentPartPr>
            <p14:xfrm>
              <a:off x="779781" y="4826619"/>
              <a:ext cx="125640" cy="86400"/>
            </p14:xfrm>
          </p:contentPart>
        </mc:Choice>
        <mc:Fallback>
          <p:pic>
            <p:nvPicPr>
              <p:cNvPr id="5" name="Ink 4">
                <a:extLst>
                  <a:ext uri="{FF2B5EF4-FFF2-40B4-BE49-F238E27FC236}">
                    <a16:creationId xmlns:a16="http://schemas.microsoft.com/office/drawing/2014/main" id="{AAFA619F-0879-42AB-B223-B3DF39B54072}"/>
                  </a:ext>
                </a:extLst>
              </p:cNvPr>
              <p:cNvPicPr/>
              <p:nvPr/>
            </p:nvPicPr>
            <p:blipFill>
              <a:blip r:embed="rId10"/>
              <a:stretch>
                <a:fillRect/>
              </a:stretch>
            </p:blipFill>
            <p:spPr>
              <a:xfrm>
                <a:off x="771141" y="4817619"/>
                <a:ext cx="1432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757E702E-176D-4375-BFA3-4CC975F7E513}"/>
                  </a:ext>
                </a:extLst>
              </p14:cNvPr>
              <p14:cNvContentPartPr/>
              <p14:nvPr/>
            </p14:nvContentPartPr>
            <p14:xfrm>
              <a:off x="806421" y="5109579"/>
              <a:ext cx="117360" cy="63000"/>
            </p14:xfrm>
          </p:contentPart>
        </mc:Choice>
        <mc:Fallback>
          <p:pic>
            <p:nvPicPr>
              <p:cNvPr id="6" name="Ink 5">
                <a:extLst>
                  <a:ext uri="{FF2B5EF4-FFF2-40B4-BE49-F238E27FC236}">
                    <a16:creationId xmlns:a16="http://schemas.microsoft.com/office/drawing/2014/main" id="{757E702E-176D-4375-BFA3-4CC975F7E513}"/>
                  </a:ext>
                </a:extLst>
              </p:cNvPr>
              <p:cNvPicPr/>
              <p:nvPr/>
            </p:nvPicPr>
            <p:blipFill>
              <a:blip r:embed="rId12"/>
              <a:stretch>
                <a:fillRect/>
              </a:stretch>
            </p:blipFill>
            <p:spPr>
              <a:xfrm>
                <a:off x="797781" y="5100939"/>
                <a:ext cx="1350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294A8E2D-C84D-42D9-8A8C-F25F6B25A4F3}"/>
                  </a:ext>
                </a:extLst>
              </p14:cNvPr>
              <p14:cNvContentPartPr/>
              <p14:nvPr/>
            </p14:nvContentPartPr>
            <p14:xfrm>
              <a:off x="788781" y="5435739"/>
              <a:ext cx="110160" cy="68760"/>
            </p14:xfrm>
          </p:contentPart>
        </mc:Choice>
        <mc:Fallback>
          <p:pic>
            <p:nvPicPr>
              <p:cNvPr id="7" name="Ink 6">
                <a:extLst>
                  <a:ext uri="{FF2B5EF4-FFF2-40B4-BE49-F238E27FC236}">
                    <a16:creationId xmlns:a16="http://schemas.microsoft.com/office/drawing/2014/main" id="{294A8E2D-C84D-42D9-8A8C-F25F6B25A4F3}"/>
                  </a:ext>
                </a:extLst>
              </p:cNvPr>
              <p:cNvPicPr/>
              <p:nvPr/>
            </p:nvPicPr>
            <p:blipFill>
              <a:blip r:embed="rId14"/>
              <a:stretch>
                <a:fillRect/>
              </a:stretch>
            </p:blipFill>
            <p:spPr>
              <a:xfrm>
                <a:off x="779781" y="5427099"/>
                <a:ext cx="12780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1A184EB6-93AB-4BC5-9746-84D3FCFFBC3B}"/>
                  </a:ext>
                </a:extLst>
              </p14:cNvPr>
              <p14:cNvContentPartPr/>
              <p14:nvPr/>
            </p14:nvContentPartPr>
            <p14:xfrm>
              <a:off x="806421" y="5698539"/>
              <a:ext cx="144720" cy="93240"/>
            </p14:xfrm>
          </p:contentPart>
        </mc:Choice>
        <mc:Fallback>
          <p:pic>
            <p:nvPicPr>
              <p:cNvPr id="8" name="Ink 7">
                <a:extLst>
                  <a:ext uri="{FF2B5EF4-FFF2-40B4-BE49-F238E27FC236}">
                    <a16:creationId xmlns:a16="http://schemas.microsoft.com/office/drawing/2014/main" id="{1A184EB6-93AB-4BC5-9746-84D3FCFFBC3B}"/>
                  </a:ext>
                </a:extLst>
              </p:cNvPr>
              <p:cNvPicPr/>
              <p:nvPr/>
            </p:nvPicPr>
            <p:blipFill>
              <a:blip r:embed="rId16"/>
              <a:stretch>
                <a:fillRect/>
              </a:stretch>
            </p:blipFill>
            <p:spPr>
              <a:xfrm>
                <a:off x="797781" y="5689539"/>
                <a:ext cx="16236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9253E274-D51F-49A4-84F3-B100CACE9D6C}"/>
                  </a:ext>
                </a:extLst>
              </p14:cNvPr>
              <p14:cNvContentPartPr/>
              <p14:nvPr/>
            </p14:nvContentPartPr>
            <p14:xfrm>
              <a:off x="788781" y="6014259"/>
              <a:ext cx="196920" cy="96120"/>
            </p14:xfrm>
          </p:contentPart>
        </mc:Choice>
        <mc:Fallback>
          <p:pic>
            <p:nvPicPr>
              <p:cNvPr id="9" name="Ink 8">
                <a:extLst>
                  <a:ext uri="{FF2B5EF4-FFF2-40B4-BE49-F238E27FC236}">
                    <a16:creationId xmlns:a16="http://schemas.microsoft.com/office/drawing/2014/main" id="{9253E274-D51F-49A4-84F3-B100CACE9D6C}"/>
                  </a:ext>
                </a:extLst>
              </p:cNvPr>
              <p:cNvPicPr/>
              <p:nvPr/>
            </p:nvPicPr>
            <p:blipFill>
              <a:blip r:embed="rId18"/>
              <a:stretch>
                <a:fillRect/>
              </a:stretch>
            </p:blipFill>
            <p:spPr>
              <a:xfrm>
                <a:off x="779781" y="6005619"/>
                <a:ext cx="21456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 name="Ink 9">
                <a:extLst>
                  <a:ext uri="{FF2B5EF4-FFF2-40B4-BE49-F238E27FC236}">
                    <a16:creationId xmlns:a16="http://schemas.microsoft.com/office/drawing/2014/main" id="{D7381201-E7C5-4E01-9D3C-217C5797E3F5}"/>
                  </a:ext>
                </a:extLst>
              </p14:cNvPr>
              <p14:cNvContentPartPr/>
              <p14:nvPr/>
            </p14:nvContentPartPr>
            <p14:xfrm>
              <a:off x="779781" y="6296859"/>
              <a:ext cx="125640" cy="86760"/>
            </p14:xfrm>
          </p:contentPart>
        </mc:Choice>
        <mc:Fallback>
          <p:pic>
            <p:nvPicPr>
              <p:cNvPr id="10" name="Ink 9">
                <a:extLst>
                  <a:ext uri="{FF2B5EF4-FFF2-40B4-BE49-F238E27FC236}">
                    <a16:creationId xmlns:a16="http://schemas.microsoft.com/office/drawing/2014/main" id="{D7381201-E7C5-4E01-9D3C-217C5797E3F5}"/>
                  </a:ext>
                </a:extLst>
              </p:cNvPr>
              <p:cNvPicPr/>
              <p:nvPr/>
            </p:nvPicPr>
            <p:blipFill>
              <a:blip r:embed="rId20"/>
              <a:stretch>
                <a:fillRect/>
              </a:stretch>
            </p:blipFill>
            <p:spPr>
              <a:xfrm>
                <a:off x="771141" y="6287859"/>
                <a:ext cx="1432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1" name="Ink 10">
                <a:extLst>
                  <a:ext uri="{FF2B5EF4-FFF2-40B4-BE49-F238E27FC236}">
                    <a16:creationId xmlns:a16="http://schemas.microsoft.com/office/drawing/2014/main" id="{C4FAC05C-B819-4E08-90E1-FC8DCC16B3FB}"/>
                  </a:ext>
                </a:extLst>
              </p14:cNvPr>
              <p14:cNvContentPartPr/>
              <p14:nvPr/>
            </p14:nvContentPartPr>
            <p14:xfrm>
              <a:off x="762141" y="6575499"/>
              <a:ext cx="165600" cy="85680"/>
            </p14:xfrm>
          </p:contentPart>
        </mc:Choice>
        <mc:Fallback>
          <p:pic>
            <p:nvPicPr>
              <p:cNvPr id="11" name="Ink 10">
                <a:extLst>
                  <a:ext uri="{FF2B5EF4-FFF2-40B4-BE49-F238E27FC236}">
                    <a16:creationId xmlns:a16="http://schemas.microsoft.com/office/drawing/2014/main" id="{C4FAC05C-B819-4E08-90E1-FC8DCC16B3FB}"/>
                  </a:ext>
                </a:extLst>
              </p:cNvPr>
              <p:cNvPicPr/>
              <p:nvPr/>
            </p:nvPicPr>
            <p:blipFill>
              <a:blip r:embed="rId22"/>
              <a:stretch>
                <a:fillRect/>
              </a:stretch>
            </p:blipFill>
            <p:spPr>
              <a:xfrm>
                <a:off x="753141" y="6566859"/>
                <a:ext cx="183240" cy="103320"/>
              </a:xfrm>
              <a:prstGeom prst="rect">
                <a:avLst/>
              </a:prstGeom>
            </p:spPr>
          </p:pic>
        </mc:Fallback>
      </mc:AlternateContent>
    </p:spTree>
    <p:extLst>
      <p:ext uri="{BB962C8B-B14F-4D97-AF65-F5344CB8AC3E}">
        <p14:creationId xmlns:p14="http://schemas.microsoft.com/office/powerpoint/2010/main" val="2822691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320800" y="214314"/>
            <a:ext cx="9956800" cy="1233487"/>
          </a:xfrm>
        </p:spPr>
        <p:txBody>
          <a:bodyPr>
            <a:normAutofit fontScale="90000"/>
          </a:bodyPr>
          <a:lstStyle/>
          <a:p>
            <a:pPr algn="ctr" eaLnBrk="1" hangingPunct="1"/>
            <a:r>
              <a:rPr lang="en-US" dirty="0"/>
              <a:t>2.5.1 Common Tools for </a:t>
            </a:r>
            <a:br>
              <a:rPr lang="en-US" dirty="0"/>
            </a:br>
            <a:r>
              <a:rPr lang="en-US" dirty="0"/>
              <a:t>the Model Building Phase</a:t>
            </a:r>
          </a:p>
        </p:txBody>
      </p:sp>
      <p:sp>
        <p:nvSpPr>
          <p:cNvPr id="9219" name="Rectangle 3"/>
          <p:cNvSpPr>
            <a:spLocks noGrp="1" noChangeArrowheads="1"/>
          </p:cNvSpPr>
          <p:nvPr>
            <p:ph idx="1"/>
          </p:nvPr>
        </p:nvSpPr>
        <p:spPr>
          <a:xfrm>
            <a:off x="487191" y="2209800"/>
            <a:ext cx="11684000" cy="4343400"/>
          </a:xfrm>
        </p:spPr>
        <p:txBody>
          <a:bodyPr>
            <a:normAutofit/>
          </a:bodyPr>
          <a:lstStyle/>
          <a:p>
            <a:pPr eaLnBrk="1" hangingPunct="1"/>
            <a:r>
              <a:rPr lang="en-US" sz="2400" dirty="0"/>
              <a:t>Commercial Tools</a:t>
            </a:r>
          </a:p>
          <a:p>
            <a:pPr lvl="1" eaLnBrk="1" hangingPunct="1"/>
            <a:r>
              <a:rPr lang="en-US" sz="1800" dirty="0"/>
              <a:t>SAS Enterprise Miner – built for enterprise-level computing and analytics</a:t>
            </a:r>
          </a:p>
          <a:p>
            <a:pPr lvl="1" eaLnBrk="1" hangingPunct="1"/>
            <a:r>
              <a:rPr lang="en-US" sz="1800" dirty="0"/>
              <a:t>SPSS Modeler (IBM) – provides enterprise-level computing and analytics </a:t>
            </a:r>
          </a:p>
          <a:p>
            <a:pPr lvl="1" eaLnBrk="1" hangingPunct="1"/>
            <a:r>
              <a:rPr lang="en-US" sz="1800" dirty="0" err="1"/>
              <a:t>Matlab</a:t>
            </a:r>
            <a:r>
              <a:rPr lang="en-US" sz="1800" dirty="0"/>
              <a:t> – high-level language for data analytics, algorithms, data exploration</a:t>
            </a:r>
          </a:p>
          <a:p>
            <a:pPr lvl="1" eaLnBrk="1" hangingPunct="1"/>
            <a:r>
              <a:rPr lang="en-US" sz="1800" dirty="0"/>
              <a:t>Alpine Miner – provides GUI frontend for backend analytics tools</a:t>
            </a:r>
          </a:p>
          <a:p>
            <a:pPr lvl="1" eaLnBrk="1" hangingPunct="1"/>
            <a:r>
              <a:rPr lang="en-US" sz="1800" dirty="0"/>
              <a:t>STATISTICA and MATHEMATICA – popular data mining and analytics tools</a:t>
            </a:r>
          </a:p>
          <a:p>
            <a:pPr eaLnBrk="1" hangingPunct="1"/>
            <a:r>
              <a:rPr lang="en-US" sz="2400" dirty="0"/>
              <a:t>Free or Open Source Tools</a:t>
            </a:r>
          </a:p>
          <a:p>
            <a:pPr lvl="1" eaLnBrk="1" hangingPunct="1"/>
            <a:r>
              <a:rPr lang="en-US" sz="1800" dirty="0"/>
              <a:t>R and PL/R - PL/R is a procedural language for PostgreSQL with R</a:t>
            </a:r>
          </a:p>
          <a:p>
            <a:pPr lvl="1" eaLnBrk="1" hangingPunct="1"/>
            <a:r>
              <a:rPr lang="en-US" sz="1800" dirty="0"/>
              <a:t>Octave – language for computational modeling</a:t>
            </a:r>
          </a:p>
          <a:p>
            <a:pPr lvl="1" eaLnBrk="1" hangingPunct="1"/>
            <a:r>
              <a:rPr lang="en-US" sz="1800" dirty="0"/>
              <a:t>WEKA – data mining software package with analytic workbench</a:t>
            </a:r>
          </a:p>
          <a:p>
            <a:pPr lvl="1" eaLnBrk="1" hangingPunct="1"/>
            <a:r>
              <a:rPr lang="en-US" sz="1800" dirty="0"/>
              <a:t>Python – language providing toolkits for machine learning and analysis</a:t>
            </a:r>
          </a:p>
          <a:p>
            <a:pPr lvl="1" eaLnBrk="1" hangingPunct="1"/>
            <a:r>
              <a:rPr lang="en-US" sz="1800" dirty="0"/>
              <a:t>SQL – in-database implementations provide an alternative tool (see Chap 11)</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0A69161-0D86-469E-85DC-2BF9E5FF46FF}"/>
                  </a:ext>
                </a:extLst>
              </p14:cNvPr>
              <p14:cNvContentPartPr/>
              <p14:nvPr/>
            </p14:nvContentPartPr>
            <p14:xfrm>
              <a:off x="896421" y="2895579"/>
              <a:ext cx="1711800" cy="64080"/>
            </p14:xfrm>
          </p:contentPart>
        </mc:Choice>
        <mc:Fallback>
          <p:pic>
            <p:nvPicPr>
              <p:cNvPr id="2" name="Ink 1">
                <a:extLst>
                  <a:ext uri="{FF2B5EF4-FFF2-40B4-BE49-F238E27FC236}">
                    <a16:creationId xmlns:a16="http://schemas.microsoft.com/office/drawing/2014/main" id="{60A69161-0D86-469E-85DC-2BF9E5FF46FF}"/>
                  </a:ext>
                </a:extLst>
              </p:cNvPr>
              <p:cNvPicPr/>
              <p:nvPr/>
            </p:nvPicPr>
            <p:blipFill>
              <a:blip r:embed="rId4"/>
              <a:stretch>
                <a:fillRect/>
              </a:stretch>
            </p:blipFill>
            <p:spPr>
              <a:xfrm>
                <a:off x="887421" y="2886579"/>
                <a:ext cx="172944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8750CB0-7886-48A4-A1C8-375212C23C1C}"/>
                  </a:ext>
                </a:extLst>
              </p14:cNvPr>
              <p14:cNvContentPartPr/>
              <p14:nvPr/>
            </p14:nvContentPartPr>
            <p14:xfrm>
              <a:off x="905061" y="3200139"/>
              <a:ext cx="1765440" cy="36720"/>
            </p14:xfrm>
          </p:contentPart>
        </mc:Choice>
        <mc:Fallback>
          <p:pic>
            <p:nvPicPr>
              <p:cNvPr id="3" name="Ink 2">
                <a:extLst>
                  <a:ext uri="{FF2B5EF4-FFF2-40B4-BE49-F238E27FC236}">
                    <a16:creationId xmlns:a16="http://schemas.microsoft.com/office/drawing/2014/main" id="{98750CB0-7886-48A4-A1C8-375212C23C1C}"/>
                  </a:ext>
                </a:extLst>
              </p:cNvPr>
              <p:cNvPicPr/>
              <p:nvPr/>
            </p:nvPicPr>
            <p:blipFill>
              <a:blip r:embed="rId6"/>
              <a:stretch>
                <a:fillRect/>
              </a:stretch>
            </p:blipFill>
            <p:spPr>
              <a:xfrm>
                <a:off x="896421" y="3191139"/>
                <a:ext cx="17830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88478653-C5E6-412A-98A2-A47CBC762525}"/>
                  </a:ext>
                </a:extLst>
              </p14:cNvPr>
              <p14:cNvContentPartPr/>
              <p14:nvPr/>
            </p14:nvContentPartPr>
            <p14:xfrm>
              <a:off x="887421" y="3558699"/>
              <a:ext cx="662760" cy="360"/>
            </p14:xfrm>
          </p:contentPart>
        </mc:Choice>
        <mc:Fallback>
          <p:pic>
            <p:nvPicPr>
              <p:cNvPr id="4" name="Ink 3">
                <a:extLst>
                  <a:ext uri="{FF2B5EF4-FFF2-40B4-BE49-F238E27FC236}">
                    <a16:creationId xmlns:a16="http://schemas.microsoft.com/office/drawing/2014/main" id="{88478653-C5E6-412A-98A2-A47CBC762525}"/>
                  </a:ext>
                </a:extLst>
              </p:cNvPr>
              <p:cNvPicPr/>
              <p:nvPr/>
            </p:nvPicPr>
            <p:blipFill>
              <a:blip r:embed="rId8"/>
              <a:stretch>
                <a:fillRect/>
              </a:stretch>
            </p:blipFill>
            <p:spPr>
              <a:xfrm>
                <a:off x="878421" y="3550059"/>
                <a:ext cx="680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99A1DB96-5E82-450F-9730-E10397C085C7}"/>
                  </a:ext>
                </a:extLst>
              </p14:cNvPr>
              <p14:cNvContentPartPr/>
              <p14:nvPr/>
            </p14:nvContentPartPr>
            <p14:xfrm>
              <a:off x="886341" y="3844899"/>
              <a:ext cx="1156680" cy="47520"/>
            </p14:xfrm>
          </p:contentPart>
        </mc:Choice>
        <mc:Fallback>
          <p:pic>
            <p:nvPicPr>
              <p:cNvPr id="5" name="Ink 4">
                <a:extLst>
                  <a:ext uri="{FF2B5EF4-FFF2-40B4-BE49-F238E27FC236}">
                    <a16:creationId xmlns:a16="http://schemas.microsoft.com/office/drawing/2014/main" id="{99A1DB96-5E82-450F-9730-E10397C085C7}"/>
                  </a:ext>
                </a:extLst>
              </p:cNvPr>
              <p:cNvPicPr/>
              <p:nvPr/>
            </p:nvPicPr>
            <p:blipFill>
              <a:blip r:embed="rId10"/>
              <a:stretch>
                <a:fillRect/>
              </a:stretch>
            </p:blipFill>
            <p:spPr>
              <a:xfrm>
                <a:off x="877701" y="3835899"/>
                <a:ext cx="1174320" cy="65160"/>
              </a:xfrm>
              <a:prstGeom prst="rect">
                <a:avLst/>
              </a:prstGeom>
            </p:spPr>
          </p:pic>
        </mc:Fallback>
      </mc:AlternateContent>
      <p:grpSp>
        <p:nvGrpSpPr>
          <p:cNvPr id="8" name="Group 7">
            <a:extLst>
              <a:ext uri="{FF2B5EF4-FFF2-40B4-BE49-F238E27FC236}">
                <a16:creationId xmlns:a16="http://schemas.microsoft.com/office/drawing/2014/main" id="{EAB11AEC-F95B-434E-8F3F-B3D4E3AB74EE}"/>
              </a:ext>
            </a:extLst>
          </p:cNvPr>
          <p:cNvGrpSpPr/>
          <p:nvPr/>
        </p:nvGrpSpPr>
        <p:grpSpPr>
          <a:xfrm>
            <a:off x="887421" y="4194099"/>
            <a:ext cx="2895840" cy="19440"/>
            <a:chOff x="887421" y="4194099"/>
            <a:chExt cx="2895840" cy="19440"/>
          </a:xfrm>
        </p:grpSpPr>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C5BBBF23-5C99-4B30-AD8C-8C97CDD2B34B}"/>
                    </a:ext>
                  </a:extLst>
                </p14:cNvPr>
                <p14:cNvContentPartPr/>
                <p14:nvPr/>
              </p14:nvContentPartPr>
              <p14:xfrm>
                <a:off x="887421" y="4194099"/>
                <a:ext cx="2891520" cy="19440"/>
              </p14:xfrm>
            </p:contentPart>
          </mc:Choice>
          <mc:Fallback>
            <p:pic>
              <p:nvPicPr>
                <p:cNvPr id="6" name="Ink 5">
                  <a:extLst>
                    <a:ext uri="{FF2B5EF4-FFF2-40B4-BE49-F238E27FC236}">
                      <a16:creationId xmlns:a16="http://schemas.microsoft.com/office/drawing/2014/main" id="{C5BBBF23-5C99-4B30-AD8C-8C97CDD2B34B}"/>
                    </a:ext>
                  </a:extLst>
                </p:cNvPr>
                <p:cNvPicPr/>
                <p:nvPr/>
              </p:nvPicPr>
              <p:blipFill>
                <a:blip r:embed="rId12"/>
                <a:stretch>
                  <a:fillRect/>
                </a:stretch>
              </p:blipFill>
              <p:spPr>
                <a:xfrm>
                  <a:off x="878421" y="4185099"/>
                  <a:ext cx="29091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CB75D013-21B8-482F-B63F-91948268639D}"/>
                    </a:ext>
                  </a:extLst>
                </p14:cNvPr>
                <p14:cNvContentPartPr/>
                <p14:nvPr/>
              </p14:nvContentPartPr>
              <p14:xfrm>
                <a:off x="3782901" y="4195539"/>
                <a:ext cx="360" cy="360"/>
              </p14:xfrm>
            </p:contentPart>
          </mc:Choice>
          <mc:Fallback>
            <p:pic>
              <p:nvPicPr>
                <p:cNvPr id="7" name="Ink 6">
                  <a:extLst>
                    <a:ext uri="{FF2B5EF4-FFF2-40B4-BE49-F238E27FC236}">
                      <a16:creationId xmlns:a16="http://schemas.microsoft.com/office/drawing/2014/main" id="{CB75D013-21B8-482F-B63F-91948268639D}"/>
                    </a:ext>
                  </a:extLst>
                </p:cNvPr>
                <p:cNvPicPr/>
                <p:nvPr/>
              </p:nvPicPr>
              <p:blipFill>
                <a:blip r:embed="rId14"/>
                <a:stretch>
                  <a:fillRect/>
                </a:stretch>
              </p:blipFill>
              <p:spPr>
                <a:xfrm>
                  <a:off x="3774261" y="4186539"/>
                  <a:ext cx="18000" cy="18000"/>
                </a:xfrm>
                <a:prstGeom prst="rect">
                  <a:avLst/>
                </a:prstGeom>
              </p:spPr>
            </p:pic>
          </mc:Fallback>
        </mc:AlternateContent>
      </p:grpSp>
      <p:grpSp>
        <p:nvGrpSpPr>
          <p:cNvPr id="11" name="Group 10">
            <a:extLst>
              <a:ext uri="{FF2B5EF4-FFF2-40B4-BE49-F238E27FC236}">
                <a16:creationId xmlns:a16="http://schemas.microsoft.com/office/drawing/2014/main" id="{7C5023DF-02F4-4D0F-814C-6536E155D41D}"/>
              </a:ext>
            </a:extLst>
          </p:cNvPr>
          <p:cNvGrpSpPr/>
          <p:nvPr/>
        </p:nvGrpSpPr>
        <p:grpSpPr>
          <a:xfrm>
            <a:off x="887421" y="4266099"/>
            <a:ext cx="2895840" cy="37080"/>
            <a:chOff x="887421" y="4266099"/>
            <a:chExt cx="2895840" cy="37080"/>
          </a:xfrm>
        </p:grpSpPr>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E99CA77B-6152-4E6F-AA42-0F99E59975CB}"/>
                    </a:ext>
                  </a:extLst>
                </p14:cNvPr>
                <p14:cNvContentPartPr/>
                <p14:nvPr/>
              </p14:nvContentPartPr>
              <p14:xfrm>
                <a:off x="887421" y="4266099"/>
                <a:ext cx="2886120" cy="37080"/>
              </p14:xfrm>
            </p:contentPart>
          </mc:Choice>
          <mc:Fallback>
            <p:pic>
              <p:nvPicPr>
                <p:cNvPr id="9" name="Ink 8">
                  <a:extLst>
                    <a:ext uri="{FF2B5EF4-FFF2-40B4-BE49-F238E27FC236}">
                      <a16:creationId xmlns:a16="http://schemas.microsoft.com/office/drawing/2014/main" id="{E99CA77B-6152-4E6F-AA42-0F99E59975CB}"/>
                    </a:ext>
                  </a:extLst>
                </p:cNvPr>
                <p:cNvPicPr/>
                <p:nvPr/>
              </p:nvPicPr>
              <p:blipFill>
                <a:blip r:embed="rId16"/>
                <a:stretch>
                  <a:fillRect/>
                </a:stretch>
              </p:blipFill>
              <p:spPr>
                <a:xfrm>
                  <a:off x="878421" y="4257459"/>
                  <a:ext cx="290376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8D2B3EC6-B3E5-489C-AB03-F7DFE6955AA2}"/>
                    </a:ext>
                  </a:extLst>
                </p14:cNvPr>
                <p14:cNvContentPartPr/>
                <p14:nvPr/>
              </p14:nvContentPartPr>
              <p14:xfrm>
                <a:off x="3782901" y="4266819"/>
                <a:ext cx="360" cy="360"/>
              </p14:xfrm>
            </p:contentPart>
          </mc:Choice>
          <mc:Fallback>
            <p:pic>
              <p:nvPicPr>
                <p:cNvPr id="10" name="Ink 9">
                  <a:extLst>
                    <a:ext uri="{FF2B5EF4-FFF2-40B4-BE49-F238E27FC236}">
                      <a16:creationId xmlns:a16="http://schemas.microsoft.com/office/drawing/2014/main" id="{8D2B3EC6-B3E5-489C-AB03-F7DFE6955AA2}"/>
                    </a:ext>
                  </a:extLst>
                </p:cNvPr>
                <p:cNvPicPr/>
                <p:nvPr/>
              </p:nvPicPr>
              <p:blipFill>
                <a:blip r:embed="rId18"/>
                <a:stretch>
                  <a:fillRect/>
                </a:stretch>
              </p:blipFill>
              <p:spPr>
                <a:xfrm>
                  <a:off x="3774261" y="4258179"/>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32B22CFA-8A1D-4DB5-BD7C-8AF230EE0AD0}"/>
                  </a:ext>
                </a:extLst>
              </p14:cNvPr>
              <p14:cNvContentPartPr/>
              <p14:nvPr/>
            </p14:nvContentPartPr>
            <p14:xfrm>
              <a:off x="932421" y="4938579"/>
              <a:ext cx="995040" cy="64440"/>
            </p14:xfrm>
          </p:contentPart>
        </mc:Choice>
        <mc:Fallback>
          <p:pic>
            <p:nvPicPr>
              <p:cNvPr id="12" name="Ink 11">
                <a:extLst>
                  <a:ext uri="{FF2B5EF4-FFF2-40B4-BE49-F238E27FC236}">
                    <a16:creationId xmlns:a16="http://schemas.microsoft.com/office/drawing/2014/main" id="{32B22CFA-8A1D-4DB5-BD7C-8AF230EE0AD0}"/>
                  </a:ext>
                </a:extLst>
              </p:cNvPr>
              <p:cNvPicPr/>
              <p:nvPr/>
            </p:nvPicPr>
            <p:blipFill>
              <a:blip r:embed="rId20"/>
              <a:stretch>
                <a:fillRect/>
              </a:stretch>
            </p:blipFill>
            <p:spPr>
              <a:xfrm>
                <a:off x="923421" y="4929939"/>
                <a:ext cx="101268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FBCC5289-E0B7-45DA-8BEB-A6CC0AF1BDE5}"/>
                  </a:ext>
                </a:extLst>
              </p14:cNvPr>
              <p14:cNvContentPartPr/>
              <p14:nvPr/>
            </p14:nvContentPartPr>
            <p14:xfrm>
              <a:off x="2716221" y="4983219"/>
              <a:ext cx="4105080" cy="46080"/>
            </p14:xfrm>
          </p:contentPart>
        </mc:Choice>
        <mc:Fallback>
          <p:pic>
            <p:nvPicPr>
              <p:cNvPr id="13" name="Ink 12">
                <a:extLst>
                  <a:ext uri="{FF2B5EF4-FFF2-40B4-BE49-F238E27FC236}">
                    <a16:creationId xmlns:a16="http://schemas.microsoft.com/office/drawing/2014/main" id="{FBCC5289-E0B7-45DA-8BEB-A6CC0AF1BDE5}"/>
                  </a:ext>
                </a:extLst>
              </p:cNvPr>
              <p:cNvPicPr/>
              <p:nvPr/>
            </p:nvPicPr>
            <p:blipFill>
              <a:blip r:embed="rId22"/>
              <a:stretch>
                <a:fillRect/>
              </a:stretch>
            </p:blipFill>
            <p:spPr>
              <a:xfrm>
                <a:off x="2707221" y="4974219"/>
                <a:ext cx="41227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C59023DC-E1E3-48E1-8D95-221E7B474157}"/>
                  </a:ext>
                </a:extLst>
              </p14:cNvPr>
              <p14:cNvContentPartPr/>
              <p14:nvPr/>
            </p14:nvContentPartPr>
            <p14:xfrm>
              <a:off x="887421" y="5330259"/>
              <a:ext cx="546120" cy="31320"/>
            </p14:xfrm>
          </p:contentPart>
        </mc:Choice>
        <mc:Fallback>
          <p:pic>
            <p:nvPicPr>
              <p:cNvPr id="14" name="Ink 13">
                <a:extLst>
                  <a:ext uri="{FF2B5EF4-FFF2-40B4-BE49-F238E27FC236}">
                    <a16:creationId xmlns:a16="http://schemas.microsoft.com/office/drawing/2014/main" id="{C59023DC-E1E3-48E1-8D95-221E7B474157}"/>
                  </a:ext>
                </a:extLst>
              </p:cNvPr>
              <p:cNvPicPr/>
              <p:nvPr/>
            </p:nvPicPr>
            <p:blipFill>
              <a:blip r:embed="rId24"/>
              <a:stretch>
                <a:fillRect/>
              </a:stretch>
            </p:blipFill>
            <p:spPr>
              <a:xfrm>
                <a:off x="878421" y="5321619"/>
                <a:ext cx="56376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a:extLst>
                  <a:ext uri="{FF2B5EF4-FFF2-40B4-BE49-F238E27FC236}">
                    <a16:creationId xmlns:a16="http://schemas.microsoft.com/office/drawing/2014/main" id="{CE2AE0A3-C7F0-4952-9D33-031BF880B95C}"/>
                  </a:ext>
                </a:extLst>
              </p14:cNvPr>
              <p14:cNvContentPartPr/>
              <p14:nvPr/>
            </p14:nvContentPartPr>
            <p14:xfrm>
              <a:off x="860421" y="5656419"/>
              <a:ext cx="686160" cy="9360"/>
            </p14:xfrm>
          </p:contentPart>
        </mc:Choice>
        <mc:Fallback>
          <p:pic>
            <p:nvPicPr>
              <p:cNvPr id="15" name="Ink 14">
                <a:extLst>
                  <a:ext uri="{FF2B5EF4-FFF2-40B4-BE49-F238E27FC236}">
                    <a16:creationId xmlns:a16="http://schemas.microsoft.com/office/drawing/2014/main" id="{CE2AE0A3-C7F0-4952-9D33-031BF880B95C}"/>
                  </a:ext>
                </a:extLst>
              </p:cNvPr>
              <p:cNvPicPr/>
              <p:nvPr/>
            </p:nvPicPr>
            <p:blipFill>
              <a:blip r:embed="rId26"/>
              <a:stretch>
                <a:fillRect/>
              </a:stretch>
            </p:blipFill>
            <p:spPr>
              <a:xfrm>
                <a:off x="851421" y="5647779"/>
                <a:ext cx="7038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6" name="Ink 15">
                <a:extLst>
                  <a:ext uri="{FF2B5EF4-FFF2-40B4-BE49-F238E27FC236}">
                    <a16:creationId xmlns:a16="http://schemas.microsoft.com/office/drawing/2014/main" id="{86F8BADD-E05E-43D8-8B56-5FAA22332D8B}"/>
                  </a:ext>
                </a:extLst>
              </p14:cNvPr>
              <p14:cNvContentPartPr/>
              <p14:nvPr/>
            </p14:nvContentPartPr>
            <p14:xfrm>
              <a:off x="3601101" y="5879619"/>
              <a:ext cx="3740400" cy="108720"/>
            </p14:xfrm>
          </p:contentPart>
        </mc:Choice>
        <mc:Fallback>
          <p:pic>
            <p:nvPicPr>
              <p:cNvPr id="16" name="Ink 15">
                <a:extLst>
                  <a:ext uri="{FF2B5EF4-FFF2-40B4-BE49-F238E27FC236}">
                    <a16:creationId xmlns:a16="http://schemas.microsoft.com/office/drawing/2014/main" id="{86F8BADD-E05E-43D8-8B56-5FAA22332D8B}"/>
                  </a:ext>
                </a:extLst>
              </p:cNvPr>
              <p:cNvPicPr/>
              <p:nvPr/>
            </p:nvPicPr>
            <p:blipFill>
              <a:blip r:embed="rId28"/>
              <a:stretch>
                <a:fillRect/>
              </a:stretch>
            </p:blipFill>
            <p:spPr>
              <a:xfrm>
                <a:off x="3592461" y="5870979"/>
                <a:ext cx="37580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7" name="Ink 16">
                <a:extLst>
                  <a:ext uri="{FF2B5EF4-FFF2-40B4-BE49-F238E27FC236}">
                    <a16:creationId xmlns:a16="http://schemas.microsoft.com/office/drawing/2014/main" id="{6BDBEF37-B6C8-48BD-99D2-D2CED629A97D}"/>
                  </a:ext>
                </a:extLst>
              </p14:cNvPr>
              <p14:cNvContentPartPr/>
              <p14:nvPr/>
            </p14:nvContentPartPr>
            <p14:xfrm>
              <a:off x="878421" y="5996979"/>
              <a:ext cx="782640" cy="360"/>
            </p14:xfrm>
          </p:contentPart>
        </mc:Choice>
        <mc:Fallback>
          <p:pic>
            <p:nvPicPr>
              <p:cNvPr id="17" name="Ink 16">
                <a:extLst>
                  <a:ext uri="{FF2B5EF4-FFF2-40B4-BE49-F238E27FC236}">
                    <a16:creationId xmlns:a16="http://schemas.microsoft.com/office/drawing/2014/main" id="{6BDBEF37-B6C8-48BD-99D2-D2CED629A97D}"/>
                  </a:ext>
                </a:extLst>
              </p:cNvPr>
              <p:cNvPicPr/>
              <p:nvPr/>
            </p:nvPicPr>
            <p:blipFill>
              <a:blip r:embed="rId30"/>
              <a:stretch>
                <a:fillRect/>
              </a:stretch>
            </p:blipFill>
            <p:spPr>
              <a:xfrm>
                <a:off x="869781" y="5988339"/>
                <a:ext cx="800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8" name="Ink 17">
                <a:extLst>
                  <a:ext uri="{FF2B5EF4-FFF2-40B4-BE49-F238E27FC236}">
                    <a16:creationId xmlns:a16="http://schemas.microsoft.com/office/drawing/2014/main" id="{28281857-50B7-45AD-BC7D-AAFF593D67DC}"/>
                  </a:ext>
                </a:extLst>
              </p14:cNvPr>
              <p14:cNvContentPartPr/>
              <p14:nvPr/>
            </p14:nvContentPartPr>
            <p14:xfrm>
              <a:off x="851421" y="6310899"/>
              <a:ext cx="384840" cy="360"/>
            </p14:xfrm>
          </p:contentPart>
        </mc:Choice>
        <mc:Fallback>
          <p:pic>
            <p:nvPicPr>
              <p:cNvPr id="18" name="Ink 17">
                <a:extLst>
                  <a:ext uri="{FF2B5EF4-FFF2-40B4-BE49-F238E27FC236}">
                    <a16:creationId xmlns:a16="http://schemas.microsoft.com/office/drawing/2014/main" id="{28281857-50B7-45AD-BC7D-AAFF593D67DC}"/>
                  </a:ext>
                </a:extLst>
              </p:cNvPr>
              <p:cNvPicPr/>
              <p:nvPr/>
            </p:nvPicPr>
            <p:blipFill>
              <a:blip r:embed="rId32"/>
              <a:stretch>
                <a:fillRect/>
              </a:stretch>
            </p:blipFill>
            <p:spPr>
              <a:xfrm>
                <a:off x="842421" y="6302259"/>
                <a:ext cx="402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9" name="Ink 18">
                <a:extLst>
                  <a:ext uri="{FF2B5EF4-FFF2-40B4-BE49-F238E27FC236}">
                    <a16:creationId xmlns:a16="http://schemas.microsoft.com/office/drawing/2014/main" id="{1B562958-B984-4407-9AB4-3C92CFC43EBA}"/>
                  </a:ext>
                </a:extLst>
              </p14:cNvPr>
              <p14:cNvContentPartPr/>
              <p14:nvPr/>
            </p14:nvContentPartPr>
            <p14:xfrm>
              <a:off x="1504461" y="6230259"/>
              <a:ext cx="5129640" cy="82080"/>
            </p14:xfrm>
          </p:contentPart>
        </mc:Choice>
        <mc:Fallback>
          <p:pic>
            <p:nvPicPr>
              <p:cNvPr id="19" name="Ink 18">
                <a:extLst>
                  <a:ext uri="{FF2B5EF4-FFF2-40B4-BE49-F238E27FC236}">
                    <a16:creationId xmlns:a16="http://schemas.microsoft.com/office/drawing/2014/main" id="{1B562958-B984-4407-9AB4-3C92CFC43EBA}"/>
                  </a:ext>
                </a:extLst>
              </p:cNvPr>
              <p:cNvPicPr/>
              <p:nvPr/>
            </p:nvPicPr>
            <p:blipFill>
              <a:blip r:embed="rId34"/>
              <a:stretch>
                <a:fillRect/>
              </a:stretch>
            </p:blipFill>
            <p:spPr>
              <a:xfrm>
                <a:off x="1495461" y="6221259"/>
                <a:ext cx="514728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0" name="Ink 19">
                <a:extLst>
                  <a:ext uri="{FF2B5EF4-FFF2-40B4-BE49-F238E27FC236}">
                    <a16:creationId xmlns:a16="http://schemas.microsoft.com/office/drawing/2014/main" id="{ECBE9ED9-1AD6-4574-A343-C11FD8C10EAB}"/>
                  </a:ext>
                </a:extLst>
              </p14:cNvPr>
              <p14:cNvContentPartPr/>
              <p14:nvPr/>
            </p14:nvContentPartPr>
            <p14:xfrm>
              <a:off x="1514901" y="6301179"/>
              <a:ext cx="4939560" cy="72720"/>
            </p14:xfrm>
          </p:contentPart>
        </mc:Choice>
        <mc:Fallback>
          <p:pic>
            <p:nvPicPr>
              <p:cNvPr id="20" name="Ink 19">
                <a:extLst>
                  <a:ext uri="{FF2B5EF4-FFF2-40B4-BE49-F238E27FC236}">
                    <a16:creationId xmlns:a16="http://schemas.microsoft.com/office/drawing/2014/main" id="{ECBE9ED9-1AD6-4574-A343-C11FD8C10EAB}"/>
                  </a:ext>
                </a:extLst>
              </p:cNvPr>
              <p:cNvPicPr/>
              <p:nvPr/>
            </p:nvPicPr>
            <p:blipFill>
              <a:blip r:embed="rId36"/>
              <a:stretch>
                <a:fillRect/>
              </a:stretch>
            </p:blipFill>
            <p:spPr>
              <a:xfrm>
                <a:off x="1506261" y="6292539"/>
                <a:ext cx="4957200" cy="90360"/>
              </a:xfrm>
              <a:prstGeom prst="rect">
                <a:avLst/>
              </a:prstGeom>
            </p:spPr>
          </p:pic>
        </mc:Fallback>
      </mc:AlternateContent>
    </p:spTree>
    <p:extLst>
      <p:ext uri="{BB962C8B-B14F-4D97-AF65-F5344CB8AC3E}">
        <p14:creationId xmlns:p14="http://schemas.microsoft.com/office/powerpoint/2010/main" val="1531387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214314"/>
            <a:ext cx="11887200" cy="928687"/>
          </a:xfrm>
        </p:spPr>
        <p:txBody>
          <a:bodyPr/>
          <a:lstStyle/>
          <a:p>
            <a:pPr eaLnBrk="1" hangingPunct="1"/>
            <a:r>
              <a:rPr lang="en-US" dirty="0"/>
              <a:t>2.6 Phase 5: Communicate Results</a:t>
            </a:r>
          </a:p>
        </p:txBody>
      </p:sp>
      <p:pic>
        <p:nvPicPr>
          <p:cNvPr id="3" name="Picture 2"/>
          <p:cNvPicPr>
            <a:picLocks noChangeAspect="1"/>
          </p:cNvPicPr>
          <p:nvPr/>
        </p:nvPicPr>
        <p:blipFill>
          <a:blip r:embed="rId3"/>
          <a:stretch>
            <a:fillRect/>
          </a:stretch>
        </p:blipFill>
        <p:spPr>
          <a:xfrm>
            <a:off x="1320800" y="1828800"/>
            <a:ext cx="9144000" cy="5029200"/>
          </a:xfrm>
          <a:prstGeom prst="rect">
            <a:avLst/>
          </a:prstGeom>
        </p:spPr>
      </p:pic>
    </p:spTree>
    <p:extLst>
      <p:ext uri="{BB962C8B-B14F-4D97-AF65-F5344CB8AC3E}">
        <p14:creationId xmlns:p14="http://schemas.microsoft.com/office/powerpoint/2010/main" val="234600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214314"/>
            <a:ext cx="11887200" cy="928687"/>
          </a:xfrm>
        </p:spPr>
        <p:txBody>
          <a:bodyPr/>
          <a:lstStyle/>
          <a:p>
            <a:pPr eaLnBrk="1" hangingPunct="1"/>
            <a:r>
              <a:rPr lang="en-US" dirty="0"/>
              <a:t>2.6 Phase 5: Communicate Results</a:t>
            </a:r>
          </a:p>
        </p:txBody>
      </p:sp>
      <p:sp>
        <p:nvSpPr>
          <p:cNvPr id="9219" name="Rectangle 3"/>
          <p:cNvSpPr>
            <a:spLocks noGrp="1" noChangeArrowheads="1"/>
          </p:cNvSpPr>
          <p:nvPr>
            <p:ph idx="1"/>
          </p:nvPr>
        </p:nvSpPr>
        <p:spPr>
          <a:xfrm>
            <a:off x="609600" y="2514600"/>
            <a:ext cx="11277600" cy="3886200"/>
          </a:xfrm>
        </p:spPr>
        <p:txBody>
          <a:bodyPr/>
          <a:lstStyle/>
          <a:p>
            <a:pPr eaLnBrk="1" hangingPunct="1"/>
            <a:r>
              <a:rPr lang="en-US" sz="2400" dirty="0"/>
              <a:t>Determine if the team succeeded or failed in its objectives</a:t>
            </a:r>
          </a:p>
          <a:p>
            <a:pPr eaLnBrk="1" hangingPunct="1"/>
            <a:r>
              <a:rPr lang="en-US" sz="2400" dirty="0"/>
              <a:t>Assess if the results are statistically significant and valid</a:t>
            </a:r>
          </a:p>
          <a:p>
            <a:pPr lvl="1" eaLnBrk="1" hangingPunct="1"/>
            <a:r>
              <a:rPr lang="en-US" sz="2000" dirty="0"/>
              <a:t>If so, identify aspects of the results that present salient findings</a:t>
            </a:r>
          </a:p>
          <a:p>
            <a:pPr lvl="1" eaLnBrk="1" hangingPunct="1"/>
            <a:r>
              <a:rPr lang="en-US" sz="2000" dirty="0"/>
              <a:t>Identify surprising results and those in line with the hypotheses</a:t>
            </a:r>
          </a:p>
          <a:p>
            <a:pPr eaLnBrk="1" hangingPunct="1"/>
            <a:r>
              <a:rPr lang="en-US" sz="2400" dirty="0"/>
              <a:t>Communicate and document the key findings and major insights derived from the analysis</a:t>
            </a:r>
          </a:p>
          <a:p>
            <a:pPr lvl="1" eaLnBrk="1" hangingPunct="1"/>
            <a:r>
              <a:rPr lang="en-US" sz="2000" dirty="0"/>
              <a:t>This is the most visible portion of the process to the outside stakeholders and sponsors</a:t>
            </a:r>
          </a:p>
          <a:p>
            <a:pPr eaLnBrk="1" hangingPunct="1"/>
            <a:endParaRPr lang="en-US" sz="2400" dirty="0"/>
          </a:p>
          <a:p>
            <a:pPr eaLnBrk="1" hangingPunct="1"/>
            <a:endParaRPr lang="en-US" sz="2000" dirty="0"/>
          </a:p>
        </p:txBody>
      </p:sp>
      <p:grpSp>
        <p:nvGrpSpPr>
          <p:cNvPr id="4" name="Group 3">
            <a:extLst>
              <a:ext uri="{FF2B5EF4-FFF2-40B4-BE49-F238E27FC236}">
                <a16:creationId xmlns:a16="http://schemas.microsoft.com/office/drawing/2014/main" id="{D4B415E1-FEA5-466C-B1AF-CCDD1D85E6AD}"/>
              </a:ext>
            </a:extLst>
          </p:cNvPr>
          <p:cNvGrpSpPr/>
          <p:nvPr/>
        </p:nvGrpSpPr>
        <p:grpSpPr>
          <a:xfrm>
            <a:off x="752781" y="2581659"/>
            <a:ext cx="7342920" cy="443880"/>
            <a:chOff x="752781" y="2581659"/>
            <a:chExt cx="7342920" cy="44388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3C24B2F-4F5C-449E-9AAD-729CB5A79977}"/>
                    </a:ext>
                  </a:extLst>
                </p14:cNvPr>
                <p14:cNvContentPartPr/>
                <p14:nvPr/>
              </p14:nvContentPartPr>
              <p14:xfrm>
                <a:off x="752781" y="2868579"/>
                <a:ext cx="7198200" cy="55080"/>
              </p14:xfrm>
            </p:contentPart>
          </mc:Choice>
          <mc:Fallback>
            <p:pic>
              <p:nvPicPr>
                <p:cNvPr id="2" name="Ink 1">
                  <a:extLst>
                    <a:ext uri="{FF2B5EF4-FFF2-40B4-BE49-F238E27FC236}">
                      <a16:creationId xmlns:a16="http://schemas.microsoft.com/office/drawing/2014/main" id="{33C24B2F-4F5C-449E-9AAD-729CB5A79977}"/>
                    </a:ext>
                  </a:extLst>
                </p:cNvPr>
                <p:cNvPicPr/>
                <p:nvPr/>
              </p:nvPicPr>
              <p:blipFill>
                <a:blip r:embed="rId4"/>
                <a:stretch>
                  <a:fillRect/>
                </a:stretch>
              </p:blipFill>
              <p:spPr>
                <a:xfrm>
                  <a:off x="743781" y="2859579"/>
                  <a:ext cx="721584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FADAAC93-9438-43D4-8C77-C35F10DFEAF8}"/>
                    </a:ext>
                  </a:extLst>
                </p14:cNvPr>
                <p14:cNvContentPartPr/>
                <p14:nvPr/>
              </p14:nvContentPartPr>
              <p14:xfrm>
                <a:off x="7852701" y="2581659"/>
                <a:ext cx="243000" cy="443880"/>
              </p14:xfrm>
            </p:contentPart>
          </mc:Choice>
          <mc:Fallback>
            <p:pic>
              <p:nvPicPr>
                <p:cNvPr id="3" name="Ink 2">
                  <a:extLst>
                    <a:ext uri="{FF2B5EF4-FFF2-40B4-BE49-F238E27FC236}">
                      <a16:creationId xmlns:a16="http://schemas.microsoft.com/office/drawing/2014/main" id="{FADAAC93-9438-43D4-8C77-C35F10DFEAF8}"/>
                    </a:ext>
                  </a:extLst>
                </p:cNvPr>
                <p:cNvPicPr/>
                <p:nvPr/>
              </p:nvPicPr>
              <p:blipFill>
                <a:blip r:embed="rId6"/>
                <a:stretch>
                  <a:fillRect/>
                </a:stretch>
              </p:blipFill>
              <p:spPr>
                <a:xfrm>
                  <a:off x="7844061" y="2573019"/>
                  <a:ext cx="260640" cy="461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E234A0AA-0822-4B02-9431-440EECE8A2CC}"/>
                  </a:ext>
                </a:extLst>
              </p14:cNvPr>
              <p14:cNvContentPartPr/>
              <p14:nvPr/>
            </p14:nvContentPartPr>
            <p14:xfrm>
              <a:off x="545061" y="2492019"/>
              <a:ext cx="236160" cy="531720"/>
            </p14:xfrm>
          </p:contentPart>
        </mc:Choice>
        <mc:Fallback>
          <p:pic>
            <p:nvPicPr>
              <p:cNvPr id="5" name="Ink 4">
                <a:extLst>
                  <a:ext uri="{FF2B5EF4-FFF2-40B4-BE49-F238E27FC236}">
                    <a16:creationId xmlns:a16="http://schemas.microsoft.com/office/drawing/2014/main" id="{E234A0AA-0822-4B02-9431-440EECE8A2CC}"/>
                  </a:ext>
                </a:extLst>
              </p:cNvPr>
              <p:cNvPicPr/>
              <p:nvPr/>
            </p:nvPicPr>
            <p:blipFill>
              <a:blip r:embed="rId8"/>
              <a:stretch>
                <a:fillRect/>
              </a:stretch>
            </p:blipFill>
            <p:spPr>
              <a:xfrm>
                <a:off x="536421" y="2483019"/>
                <a:ext cx="253800" cy="549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D9CAA219-B898-44C6-97E5-0407EFF8F261}"/>
                  </a:ext>
                </a:extLst>
              </p14:cNvPr>
              <p14:cNvContentPartPr/>
              <p14:nvPr/>
            </p14:nvContentPartPr>
            <p14:xfrm>
              <a:off x="2312661" y="3361419"/>
              <a:ext cx="5182200" cy="45720"/>
            </p14:xfrm>
          </p:contentPart>
        </mc:Choice>
        <mc:Fallback>
          <p:pic>
            <p:nvPicPr>
              <p:cNvPr id="6" name="Ink 5">
                <a:extLst>
                  <a:ext uri="{FF2B5EF4-FFF2-40B4-BE49-F238E27FC236}">
                    <a16:creationId xmlns:a16="http://schemas.microsoft.com/office/drawing/2014/main" id="{D9CAA219-B898-44C6-97E5-0407EFF8F261}"/>
                  </a:ext>
                </a:extLst>
              </p:cNvPr>
              <p:cNvPicPr/>
              <p:nvPr/>
            </p:nvPicPr>
            <p:blipFill>
              <a:blip r:embed="rId10"/>
              <a:stretch>
                <a:fillRect/>
              </a:stretch>
            </p:blipFill>
            <p:spPr>
              <a:xfrm>
                <a:off x="2303661" y="3352419"/>
                <a:ext cx="51998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0981B10F-D9BD-4EC1-BD50-446204613B18}"/>
                  </a:ext>
                </a:extLst>
              </p14:cNvPr>
              <p14:cNvContentPartPr/>
              <p14:nvPr/>
            </p14:nvContentPartPr>
            <p14:xfrm>
              <a:off x="1021701" y="4055139"/>
              <a:ext cx="6627240" cy="78840"/>
            </p14:xfrm>
          </p:contentPart>
        </mc:Choice>
        <mc:Fallback>
          <p:pic>
            <p:nvPicPr>
              <p:cNvPr id="7" name="Ink 6">
                <a:extLst>
                  <a:ext uri="{FF2B5EF4-FFF2-40B4-BE49-F238E27FC236}">
                    <a16:creationId xmlns:a16="http://schemas.microsoft.com/office/drawing/2014/main" id="{0981B10F-D9BD-4EC1-BD50-446204613B18}"/>
                  </a:ext>
                </a:extLst>
              </p:cNvPr>
              <p:cNvPicPr/>
              <p:nvPr/>
            </p:nvPicPr>
            <p:blipFill>
              <a:blip r:embed="rId12"/>
              <a:stretch>
                <a:fillRect/>
              </a:stretch>
            </p:blipFill>
            <p:spPr>
              <a:xfrm>
                <a:off x="1012701" y="4046139"/>
                <a:ext cx="6644880" cy="96480"/>
              </a:xfrm>
              <a:prstGeom prst="rect">
                <a:avLst/>
              </a:prstGeom>
            </p:spPr>
          </p:pic>
        </mc:Fallback>
      </mc:AlternateContent>
      <p:grpSp>
        <p:nvGrpSpPr>
          <p:cNvPr id="13" name="Group 12">
            <a:extLst>
              <a:ext uri="{FF2B5EF4-FFF2-40B4-BE49-F238E27FC236}">
                <a16:creationId xmlns:a16="http://schemas.microsoft.com/office/drawing/2014/main" id="{2B26B910-F840-4F65-9DCD-1321FFDE8FF5}"/>
              </a:ext>
            </a:extLst>
          </p:cNvPr>
          <p:cNvGrpSpPr/>
          <p:nvPr/>
        </p:nvGrpSpPr>
        <p:grpSpPr>
          <a:xfrm>
            <a:off x="331581" y="4410459"/>
            <a:ext cx="246600" cy="271800"/>
            <a:chOff x="331581" y="4410459"/>
            <a:chExt cx="246600" cy="271800"/>
          </a:xfrm>
        </p:grpSpPr>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F75D99E7-9B7E-4FBE-84C5-519BAC29A1EA}"/>
                    </a:ext>
                  </a:extLst>
                </p14:cNvPr>
                <p14:cNvContentPartPr/>
                <p14:nvPr/>
              </p14:nvContentPartPr>
              <p14:xfrm>
                <a:off x="361461" y="4410459"/>
                <a:ext cx="136440" cy="240840"/>
              </p14:xfrm>
            </p:contentPart>
          </mc:Choice>
          <mc:Fallback>
            <p:pic>
              <p:nvPicPr>
                <p:cNvPr id="8" name="Ink 7">
                  <a:extLst>
                    <a:ext uri="{FF2B5EF4-FFF2-40B4-BE49-F238E27FC236}">
                      <a16:creationId xmlns:a16="http://schemas.microsoft.com/office/drawing/2014/main" id="{F75D99E7-9B7E-4FBE-84C5-519BAC29A1EA}"/>
                    </a:ext>
                  </a:extLst>
                </p:cNvPr>
                <p:cNvPicPr/>
                <p:nvPr/>
              </p:nvPicPr>
              <p:blipFill>
                <a:blip r:embed="rId14"/>
                <a:stretch>
                  <a:fillRect/>
                </a:stretch>
              </p:blipFill>
              <p:spPr>
                <a:xfrm>
                  <a:off x="352461" y="4401819"/>
                  <a:ext cx="1540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5AB1D4FF-CF74-4150-928F-D6C4D19CCD2C}"/>
                    </a:ext>
                  </a:extLst>
                </p14:cNvPr>
                <p14:cNvContentPartPr/>
                <p14:nvPr/>
              </p14:nvContentPartPr>
              <p14:xfrm>
                <a:off x="358581" y="4484619"/>
                <a:ext cx="133200" cy="131400"/>
              </p14:xfrm>
            </p:contentPart>
          </mc:Choice>
          <mc:Fallback>
            <p:pic>
              <p:nvPicPr>
                <p:cNvPr id="9" name="Ink 8">
                  <a:extLst>
                    <a:ext uri="{FF2B5EF4-FFF2-40B4-BE49-F238E27FC236}">
                      <a16:creationId xmlns:a16="http://schemas.microsoft.com/office/drawing/2014/main" id="{5AB1D4FF-CF74-4150-928F-D6C4D19CCD2C}"/>
                    </a:ext>
                  </a:extLst>
                </p:cNvPr>
                <p:cNvPicPr/>
                <p:nvPr/>
              </p:nvPicPr>
              <p:blipFill>
                <a:blip r:embed="rId16"/>
                <a:stretch>
                  <a:fillRect/>
                </a:stretch>
              </p:blipFill>
              <p:spPr>
                <a:xfrm>
                  <a:off x="349581" y="4475979"/>
                  <a:ext cx="1508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A880AB6B-A283-49D4-B906-D5105BDBDD38}"/>
                    </a:ext>
                  </a:extLst>
                </p14:cNvPr>
                <p14:cNvContentPartPr/>
                <p14:nvPr/>
              </p14:nvContentPartPr>
              <p14:xfrm>
                <a:off x="384501" y="4419459"/>
                <a:ext cx="36720" cy="262800"/>
              </p14:xfrm>
            </p:contentPart>
          </mc:Choice>
          <mc:Fallback>
            <p:pic>
              <p:nvPicPr>
                <p:cNvPr id="11" name="Ink 10">
                  <a:extLst>
                    <a:ext uri="{FF2B5EF4-FFF2-40B4-BE49-F238E27FC236}">
                      <a16:creationId xmlns:a16="http://schemas.microsoft.com/office/drawing/2014/main" id="{A880AB6B-A283-49D4-B906-D5105BDBDD38}"/>
                    </a:ext>
                  </a:extLst>
                </p:cNvPr>
                <p:cNvPicPr/>
                <p:nvPr/>
              </p:nvPicPr>
              <p:blipFill>
                <a:blip r:embed="rId18"/>
                <a:stretch>
                  <a:fillRect/>
                </a:stretch>
              </p:blipFill>
              <p:spPr>
                <a:xfrm>
                  <a:off x="375861" y="4410459"/>
                  <a:ext cx="5436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DAF95957-B2EA-4426-AD8F-B8C7D0C285DB}"/>
                    </a:ext>
                  </a:extLst>
                </p14:cNvPr>
                <p14:cNvContentPartPr/>
                <p14:nvPr/>
              </p14:nvContentPartPr>
              <p14:xfrm>
                <a:off x="331581" y="4507299"/>
                <a:ext cx="246600" cy="47160"/>
              </p14:xfrm>
            </p:contentPart>
          </mc:Choice>
          <mc:Fallback>
            <p:pic>
              <p:nvPicPr>
                <p:cNvPr id="12" name="Ink 11">
                  <a:extLst>
                    <a:ext uri="{FF2B5EF4-FFF2-40B4-BE49-F238E27FC236}">
                      <a16:creationId xmlns:a16="http://schemas.microsoft.com/office/drawing/2014/main" id="{DAF95957-B2EA-4426-AD8F-B8C7D0C285DB}"/>
                    </a:ext>
                  </a:extLst>
                </p:cNvPr>
                <p:cNvPicPr/>
                <p:nvPr/>
              </p:nvPicPr>
              <p:blipFill>
                <a:blip r:embed="rId20"/>
                <a:stretch>
                  <a:fillRect/>
                </a:stretch>
              </p:blipFill>
              <p:spPr>
                <a:xfrm>
                  <a:off x="322941" y="4498659"/>
                  <a:ext cx="264240" cy="64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4D6F7ADE-2AA1-4E1C-958F-F955FC2A67A3}"/>
                  </a:ext>
                </a:extLst>
              </p14:cNvPr>
              <p14:cNvContentPartPr/>
              <p14:nvPr/>
            </p14:nvContentPartPr>
            <p14:xfrm>
              <a:off x="2115741" y="4911219"/>
              <a:ext cx="1845720" cy="65160"/>
            </p14:xfrm>
          </p:contentPart>
        </mc:Choice>
        <mc:Fallback>
          <p:pic>
            <p:nvPicPr>
              <p:cNvPr id="14" name="Ink 13">
                <a:extLst>
                  <a:ext uri="{FF2B5EF4-FFF2-40B4-BE49-F238E27FC236}">
                    <a16:creationId xmlns:a16="http://schemas.microsoft.com/office/drawing/2014/main" id="{4D6F7ADE-2AA1-4E1C-958F-F955FC2A67A3}"/>
                  </a:ext>
                </a:extLst>
              </p:cNvPr>
              <p:cNvPicPr/>
              <p:nvPr/>
            </p:nvPicPr>
            <p:blipFill>
              <a:blip r:embed="rId22"/>
              <a:stretch>
                <a:fillRect/>
              </a:stretch>
            </p:blipFill>
            <p:spPr>
              <a:xfrm>
                <a:off x="2106741" y="4902219"/>
                <a:ext cx="18633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D3E82B20-096A-4DDD-A48D-B5594E4F9970}"/>
                  </a:ext>
                </a:extLst>
              </p14:cNvPr>
              <p14:cNvContentPartPr/>
              <p14:nvPr/>
            </p14:nvContentPartPr>
            <p14:xfrm>
              <a:off x="5692341" y="4902939"/>
              <a:ext cx="4142520" cy="46440"/>
            </p14:xfrm>
          </p:contentPart>
        </mc:Choice>
        <mc:Fallback>
          <p:pic>
            <p:nvPicPr>
              <p:cNvPr id="15" name="Ink 14">
                <a:extLst>
                  <a:ext uri="{FF2B5EF4-FFF2-40B4-BE49-F238E27FC236}">
                    <a16:creationId xmlns:a16="http://schemas.microsoft.com/office/drawing/2014/main" id="{D3E82B20-096A-4DDD-A48D-B5594E4F9970}"/>
                  </a:ext>
                </a:extLst>
              </p:cNvPr>
              <p:cNvPicPr/>
              <p:nvPr/>
            </p:nvPicPr>
            <p:blipFill>
              <a:blip r:embed="rId24"/>
              <a:stretch>
                <a:fillRect/>
              </a:stretch>
            </p:blipFill>
            <p:spPr>
              <a:xfrm>
                <a:off x="5683341" y="4894299"/>
                <a:ext cx="4160160" cy="64080"/>
              </a:xfrm>
              <a:prstGeom prst="rect">
                <a:avLst/>
              </a:prstGeom>
            </p:spPr>
          </p:pic>
        </mc:Fallback>
      </mc:AlternateContent>
    </p:spTree>
    <p:extLst>
      <p:ext uri="{BB962C8B-B14F-4D97-AF65-F5344CB8AC3E}">
        <p14:creationId xmlns:p14="http://schemas.microsoft.com/office/powerpoint/2010/main" val="538894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2.7 Phase 6: Operationalize</a:t>
            </a:r>
          </a:p>
        </p:txBody>
      </p:sp>
      <p:pic>
        <p:nvPicPr>
          <p:cNvPr id="3" name="Picture 2"/>
          <p:cNvPicPr>
            <a:picLocks noChangeAspect="1"/>
          </p:cNvPicPr>
          <p:nvPr/>
        </p:nvPicPr>
        <p:blipFill>
          <a:blip r:embed="rId3"/>
          <a:stretch>
            <a:fillRect/>
          </a:stretch>
        </p:blipFill>
        <p:spPr>
          <a:xfrm>
            <a:off x="1534584" y="1806767"/>
            <a:ext cx="9347200" cy="5014511"/>
          </a:xfrm>
          <a:prstGeom prst="rect">
            <a:avLst/>
          </a:prstGeom>
        </p:spPr>
      </p:pic>
    </p:spTree>
    <p:extLst>
      <p:ext uri="{BB962C8B-B14F-4D97-AF65-F5344CB8AC3E}">
        <p14:creationId xmlns:p14="http://schemas.microsoft.com/office/powerpoint/2010/main" val="1402914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17600" y="214314"/>
            <a:ext cx="11074400" cy="1462087"/>
          </a:xfrm>
        </p:spPr>
        <p:txBody>
          <a:bodyPr/>
          <a:lstStyle/>
          <a:p>
            <a:pPr algn="ctr" eaLnBrk="1" hangingPunct="1"/>
            <a:r>
              <a:rPr lang="en-US" dirty="0"/>
              <a:t>2.7 Phase 6: Operationalize</a:t>
            </a:r>
            <a:endParaRPr lang="en-US" sz="3200" dirty="0"/>
          </a:p>
        </p:txBody>
      </p:sp>
      <p:sp>
        <p:nvSpPr>
          <p:cNvPr id="10243" name="Rectangle 3"/>
          <p:cNvSpPr>
            <a:spLocks noGrp="1" noChangeArrowheads="1"/>
          </p:cNvSpPr>
          <p:nvPr>
            <p:ph idx="1"/>
          </p:nvPr>
        </p:nvSpPr>
        <p:spPr>
          <a:xfrm>
            <a:off x="812800" y="2286000"/>
            <a:ext cx="11176000" cy="4419600"/>
          </a:xfrm>
        </p:spPr>
        <p:txBody>
          <a:bodyPr/>
          <a:lstStyle/>
          <a:p>
            <a:pPr eaLnBrk="1" hangingPunct="1"/>
            <a:r>
              <a:rPr lang="en-US" sz="2200" dirty="0"/>
              <a:t>In this last phase, the team communicates the benefits of the project more broadly and sets up a pilot project to deploy the work in a controlled way</a:t>
            </a:r>
          </a:p>
          <a:p>
            <a:pPr eaLnBrk="1" hangingPunct="1"/>
            <a:r>
              <a:rPr lang="en-US" sz="2200" dirty="0"/>
              <a:t>Risk is managed effectively by undertaking small scope, pilot deployment before a wide-scale rollout</a:t>
            </a:r>
          </a:p>
          <a:p>
            <a:pPr eaLnBrk="1" hangingPunct="1"/>
            <a:r>
              <a:rPr lang="en-US" sz="2200" dirty="0"/>
              <a:t>During the pilot project, the team may need to execute the algorithm more efficiently in the database rather than with in-memory tools like R, especially with larger datasets</a:t>
            </a:r>
          </a:p>
          <a:p>
            <a:pPr eaLnBrk="1" hangingPunct="1"/>
            <a:r>
              <a:rPr lang="en-US" sz="2200" dirty="0"/>
              <a:t>To test the model in a live setting, consider running the model in a production environment for a discrete set of products or a single line of business</a:t>
            </a:r>
          </a:p>
          <a:p>
            <a:pPr eaLnBrk="1" hangingPunct="1"/>
            <a:r>
              <a:rPr lang="en-US" sz="2200" dirty="0"/>
              <a:t>Monitor model accuracy and retrain the model if necessary</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4F04EE3-39C3-4EA4-A6F0-C12ED6443E47}"/>
                  </a:ext>
                </a:extLst>
              </p14:cNvPr>
              <p14:cNvContentPartPr/>
              <p14:nvPr/>
            </p14:nvContentPartPr>
            <p14:xfrm>
              <a:off x="692661" y="2241099"/>
              <a:ext cx="356040" cy="752040"/>
            </p14:xfrm>
          </p:contentPart>
        </mc:Choice>
        <mc:Fallback>
          <p:pic>
            <p:nvPicPr>
              <p:cNvPr id="2" name="Ink 1">
                <a:extLst>
                  <a:ext uri="{FF2B5EF4-FFF2-40B4-BE49-F238E27FC236}">
                    <a16:creationId xmlns:a16="http://schemas.microsoft.com/office/drawing/2014/main" id="{E4F04EE3-39C3-4EA4-A6F0-C12ED6443E47}"/>
                  </a:ext>
                </a:extLst>
              </p:cNvPr>
              <p:cNvPicPr/>
              <p:nvPr/>
            </p:nvPicPr>
            <p:blipFill>
              <a:blip r:embed="rId4"/>
              <a:stretch>
                <a:fillRect/>
              </a:stretch>
            </p:blipFill>
            <p:spPr>
              <a:xfrm>
                <a:off x="683661" y="2232459"/>
                <a:ext cx="373680" cy="769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5F8B5BB4-398B-481A-9B18-EA1F52BA467D}"/>
                  </a:ext>
                </a:extLst>
              </p14:cNvPr>
              <p14:cNvContentPartPr/>
              <p14:nvPr/>
            </p14:nvContentPartPr>
            <p14:xfrm>
              <a:off x="11577981" y="2223099"/>
              <a:ext cx="382320" cy="619200"/>
            </p14:xfrm>
          </p:contentPart>
        </mc:Choice>
        <mc:Fallback>
          <p:pic>
            <p:nvPicPr>
              <p:cNvPr id="3" name="Ink 2">
                <a:extLst>
                  <a:ext uri="{FF2B5EF4-FFF2-40B4-BE49-F238E27FC236}">
                    <a16:creationId xmlns:a16="http://schemas.microsoft.com/office/drawing/2014/main" id="{5F8B5BB4-398B-481A-9B18-EA1F52BA467D}"/>
                  </a:ext>
                </a:extLst>
              </p:cNvPr>
              <p:cNvPicPr/>
              <p:nvPr/>
            </p:nvPicPr>
            <p:blipFill>
              <a:blip r:embed="rId6"/>
              <a:stretch>
                <a:fillRect/>
              </a:stretch>
            </p:blipFill>
            <p:spPr>
              <a:xfrm>
                <a:off x="11568981" y="2214099"/>
                <a:ext cx="399960" cy="636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3A1548AB-0E31-46F8-95AE-0B2BE6F2CA8F}"/>
                  </a:ext>
                </a:extLst>
              </p14:cNvPr>
              <p14:cNvContentPartPr/>
              <p14:nvPr/>
            </p14:nvContentPartPr>
            <p14:xfrm>
              <a:off x="4966581" y="4983579"/>
              <a:ext cx="6221160" cy="55800"/>
            </p14:xfrm>
          </p:contentPart>
        </mc:Choice>
        <mc:Fallback>
          <p:pic>
            <p:nvPicPr>
              <p:cNvPr id="4" name="Ink 3">
                <a:extLst>
                  <a:ext uri="{FF2B5EF4-FFF2-40B4-BE49-F238E27FC236}">
                    <a16:creationId xmlns:a16="http://schemas.microsoft.com/office/drawing/2014/main" id="{3A1548AB-0E31-46F8-95AE-0B2BE6F2CA8F}"/>
                  </a:ext>
                </a:extLst>
              </p:cNvPr>
              <p:cNvPicPr/>
              <p:nvPr/>
            </p:nvPicPr>
            <p:blipFill>
              <a:blip r:embed="rId8"/>
              <a:stretch>
                <a:fillRect/>
              </a:stretch>
            </p:blipFill>
            <p:spPr>
              <a:xfrm>
                <a:off x="4957581" y="4974939"/>
                <a:ext cx="62388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12832667-D996-46AE-B66A-02F750E2D7FF}"/>
                  </a:ext>
                </a:extLst>
              </p14:cNvPr>
              <p14:cNvContentPartPr/>
              <p14:nvPr/>
            </p14:nvContentPartPr>
            <p14:xfrm>
              <a:off x="11340021" y="5002299"/>
              <a:ext cx="497880" cy="21960"/>
            </p14:xfrm>
          </p:contentPart>
        </mc:Choice>
        <mc:Fallback>
          <p:pic>
            <p:nvPicPr>
              <p:cNvPr id="5" name="Ink 4">
                <a:extLst>
                  <a:ext uri="{FF2B5EF4-FFF2-40B4-BE49-F238E27FC236}">
                    <a16:creationId xmlns:a16="http://schemas.microsoft.com/office/drawing/2014/main" id="{12832667-D996-46AE-B66A-02F750E2D7FF}"/>
                  </a:ext>
                </a:extLst>
              </p:cNvPr>
              <p:cNvPicPr/>
              <p:nvPr/>
            </p:nvPicPr>
            <p:blipFill>
              <a:blip r:embed="rId10"/>
              <a:stretch>
                <a:fillRect/>
              </a:stretch>
            </p:blipFill>
            <p:spPr>
              <a:xfrm>
                <a:off x="11331381" y="4993299"/>
                <a:ext cx="5155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1B8A0A3E-60AF-4294-95EA-AB737738EAA0}"/>
                  </a:ext>
                </a:extLst>
              </p14:cNvPr>
              <p14:cNvContentPartPr/>
              <p14:nvPr/>
            </p14:nvContentPartPr>
            <p14:xfrm>
              <a:off x="967701" y="5233419"/>
              <a:ext cx="5590080" cy="119160"/>
            </p14:xfrm>
          </p:contentPart>
        </mc:Choice>
        <mc:Fallback>
          <p:pic>
            <p:nvPicPr>
              <p:cNvPr id="6" name="Ink 5">
                <a:extLst>
                  <a:ext uri="{FF2B5EF4-FFF2-40B4-BE49-F238E27FC236}">
                    <a16:creationId xmlns:a16="http://schemas.microsoft.com/office/drawing/2014/main" id="{1B8A0A3E-60AF-4294-95EA-AB737738EAA0}"/>
                  </a:ext>
                </a:extLst>
              </p:cNvPr>
              <p:cNvPicPr/>
              <p:nvPr/>
            </p:nvPicPr>
            <p:blipFill>
              <a:blip r:embed="rId12"/>
              <a:stretch>
                <a:fillRect/>
              </a:stretch>
            </p:blipFill>
            <p:spPr>
              <a:xfrm>
                <a:off x="959061" y="5224779"/>
                <a:ext cx="5607720" cy="136800"/>
              </a:xfrm>
              <a:prstGeom prst="rect">
                <a:avLst/>
              </a:prstGeom>
            </p:spPr>
          </p:pic>
        </mc:Fallback>
      </mc:AlternateContent>
    </p:spTree>
    <p:extLst>
      <p:ext uri="{BB962C8B-B14F-4D97-AF65-F5344CB8AC3E}">
        <p14:creationId xmlns:p14="http://schemas.microsoft.com/office/powerpoint/2010/main" val="3075304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17600" y="214314"/>
            <a:ext cx="11074400" cy="1462087"/>
          </a:xfrm>
        </p:spPr>
        <p:txBody>
          <a:bodyPr/>
          <a:lstStyle/>
          <a:p>
            <a:pPr algn="ctr" eaLnBrk="1" hangingPunct="1"/>
            <a:r>
              <a:rPr lang="en-US" dirty="0"/>
              <a:t>2.7 Phase 6: Operationalize</a:t>
            </a:r>
            <a:br>
              <a:rPr lang="en-US" dirty="0"/>
            </a:br>
            <a:r>
              <a:rPr lang="en-US" sz="3200" dirty="0"/>
              <a:t>Key outputs from successful analytics project</a:t>
            </a:r>
          </a:p>
        </p:txBody>
      </p:sp>
      <p:pic>
        <p:nvPicPr>
          <p:cNvPr id="3" name="Picture 2"/>
          <p:cNvPicPr>
            <a:picLocks noChangeAspect="1"/>
          </p:cNvPicPr>
          <p:nvPr/>
        </p:nvPicPr>
        <p:blipFill>
          <a:blip r:embed="rId3"/>
          <a:stretch>
            <a:fillRect/>
          </a:stretch>
        </p:blipFill>
        <p:spPr>
          <a:xfrm>
            <a:off x="1320800" y="1931648"/>
            <a:ext cx="10261600" cy="4926352"/>
          </a:xfrm>
          <a:prstGeom prst="rect">
            <a:avLst/>
          </a:prstGeom>
        </p:spPr>
      </p:pic>
    </p:spTree>
    <p:extLst>
      <p:ext uri="{BB962C8B-B14F-4D97-AF65-F5344CB8AC3E}">
        <p14:creationId xmlns:p14="http://schemas.microsoft.com/office/powerpoint/2010/main" val="171464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34584" y="214314"/>
            <a:ext cx="9539816" cy="1462087"/>
          </a:xfrm>
        </p:spPr>
        <p:txBody>
          <a:bodyPr/>
          <a:lstStyle/>
          <a:p>
            <a:pPr algn="ctr" eaLnBrk="1" hangingPunct="1"/>
            <a:r>
              <a:rPr lang="en-US" dirty="0"/>
              <a:t>2.1.1 Key Roles for a Successful Analytics Project</a:t>
            </a:r>
          </a:p>
        </p:txBody>
      </p:sp>
      <p:pic>
        <p:nvPicPr>
          <p:cNvPr id="3" name="Picture 2"/>
          <p:cNvPicPr>
            <a:picLocks noChangeAspect="1"/>
          </p:cNvPicPr>
          <p:nvPr/>
        </p:nvPicPr>
        <p:blipFill>
          <a:blip r:embed="rId3"/>
          <a:stretch>
            <a:fillRect/>
          </a:stretch>
        </p:blipFill>
        <p:spPr>
          <a:xfrm>
            <a:off x="902851" y="1940805"/>
            <a:ext cx="10803283" cy="49530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F626994-E6C0-4E36-8149-AEAF221F8C9B}"/>
                  </a:ext>
                </a:extLst>
              </p14:cNvPr>
              <p14:cNvContentPartPr/>
              <p14:nvPr/>
            </p14:nvContentPartPr>
            <p14:xfrm>
              <a:off x="8274261" y="6670144"/>
              <a:ext cx="1371240" cy="62640"/>
            </p14:xfrm>
          </p:contentPart>
        </mc:Choice>
        <mc:Fallback xmlns="">
          <p:pic>
            <p:nvPicPr>
              <p:cNvPr id="2" name="Ink 1">
                <a:extLst>
                  <a:ext uri="{FF2B5EF4-FFF2-40B4-BE49-F238E27FC236}">
                    <a16:creationId xmlns:a16="http://schemas.microsoft.com/office/drawing/2014/main" id="{7F626994-E6C0-4E36-8149-AEAF221F8C9B}"/>
                  </a:ext>
                </a:extLst>
              </p:cNvPr>
              <p:cNvPicPr/>
              <p:nvPr/>
            </p:nvPicPr>
            <p:blipFill>
              <a:blip r:embed="rId5"/>
              <a:stretch>
                <a:fillRect/>
              </a:stretch>
            </p:blipFill>
            <p:spPr>
              <a:xfrm>
                <a:off x="8265261" y="6661144"/>
                <a:ext cx="13888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50EEFD9F-7324-41D1-9F14-71890D07FB21}"/>
                  </a:ext>
                </a:extLst>
              </p14:cNvPr>
              <p14:cNvContentPartPr/>
              <p14:nvPr/>
            </p14:nvContentPartPr>
            <p14:xfrm>
              <a:off x="8318901" y="6714064"/>
              <a:ext cx="1236600" cy="27720"/>
            </p14:xfrm>
          </p:contentPart>
        </mc:Choice>
        <mc:Fallback xmlns="">
          <p:pic>
            <p:nvPicPr>
              <p:cNvPr id="4" name="Ink 3">
                <a:extLst>
                  <a:ext uri="{FF2B5EF4-FFF2-40B4-BE49-F238E27FC236}">
                    <a16:creationId xmlns:a16="http://schemas.microsoft.com/office/drawing/2014/main" id="{50EEFD9F-7324-41D1-9F14-71890D07FB21}"/>
                  </a:ext>
                </a:extLst>
              </p:cNvPr>
              <p:cNvPicPr/>
              <p:nvPr/>
            </p:nvPicPr>
            <p:blipFill>
              <a:blip r:embed="rId7"/>
              <a:stretch>
                <a:fillRect/>
              </a:stretch>
            </p:blipFill>
            <p:spPr>
              <a:xfrm>
                <a:off x="8310261" y="6705064"/>
                <a:ext cx="12542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70BBD0B-5C6C-441D-8090-A18457C8FB91}"/>
                  </a:ext>
                </a:extLst>
              </p14:cNvPr>
              <p14:cNvContentPartPr/>
              <p14:nvPr/>
            </p14:nvContentPartPr>
            <p14:xfrm>
              <a:off x="5683341" y="6768424"/>
              <a:ext cx="1416600" cy="360"/>
            </p14:xfrm>
          </p:contentPart>
        </mc:Choice>
        <mc:Fallback xmlns="">
          <p:pic>
            <p:nvPicPr>
              <p:cNvPr id="5" name="Ink 4">
                <a:extLst>
                  <a:ext uri="{FF2B5EF4-FFF2-40B4-BE49-F238E27FC236}">
                    <a16:creationId xmlns:a16="http://schemas.microsoft.com/office/drawing/2014/main" id="{470BBD0B-5C6C-441D-8090-A18457C8FB91}"/>
                  </a:ext>
                </a:extLst>
              </p:cNvPr>
              <p:cNvPicPr/>
              <p:nvPr/>
            </p:nvPicPr>
            <p:blipFill>
              <a:blip r:embed="rId9"/>
              <a:stretch>
                <a:fillRect/>
              </a:stretch>
            </p:blipFill>
            <p:spPr>
              <a:xfrm>
                <a:off x="5674701" y="6759424"/>
                <a:ext cx="1434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F11B80F-826A-4B6D-8024-F660BE38D5C1}"/>
                  </a:ext>
                </a:extLst>
              </p14:cNvPr>
              <p14:cNvContentPartPr/>
              <p14:nvPr/>
            </p14:nvContentPartPr>
            <p14:xfrm>
              <a:off x="2680221" y="6786064"/>
              <a:ext cx="1963080" cy="63360"/>
            </p14:xfrm>
          </p:contentPart>
        </mc:Choice>
        <mc:Fallback xmlns="">
          <p:pic>
            <p:nvPicPr>
              <p:cNvPr id="6" name="Ink 5">
                <a:extLst>
                  <a:ext uri="{FF2B5EF4-FFF2-40B4-BE49-F238E27FC236}">
                    <a16:creationId xmlns:a16="http://schemas.microsoft.com/office/drawing/2014/main" id="{3F11B80F-826A-4B6D-8024-F660BE38D5C1}"/>
                  </a:ext>
                </a:extLst>
              </p:cNvPr>
              <p:cNvPicPr/>
              <p:nvPr/>
            </p:nvPicPr>
            <p:blipFill>
              <a:blip r:embed="rId11"/>
              <a:stretch>
                <a:fillRect/>
              </a:stretch>
            </p:blipFill>
            <p:spPr>
              <a:xfrm>
                <a:off x="2671221" y="6777424"/>
                <a:ext cx="19807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B9B1FC10-6124-4C01-BCB9-33323DAA12F0}"/>
                  </a:ext>
                </a:extLst>
              </p14:cNvPr>
              <p14:cNvContentPartPr/>
              <p14:nvPr/>
            </p14:nvContentPartPr>
            <p14:xfrm>
              <a:off x="9251301" y="2212624"/>
              <a:ext cx="2077200" cy="55800"/>
            </p14:xfrm>
          </p:contentPart>
        </mc:Choice>
        <mc:Fallback xmlns="">
          <p:pic>
            <p:nvPicPr>
              <p:cNvPr id="7" name="Ink 6">
                <a:extLst>
                  <a:ext uri="{FF2B5EF4-FFF2-40B4-BE49-F238E27FC236}">
                    <a16:creationId xmlns:a16="http://schemas.microsoft.com/office/drawing/2014/main" id="{B9B1FC10-6124-4C01-BCB9-33323DAA12F0}"/>
                  </a:ext>
                </a:extLst>
              </p:cNvPr>
              <p:cNvPicPr/>
              <p:nvPr/>
            </p:nvPicPr>
            <p:blipFill>
              <a:blip r:embed="rId13"/>
              <a:stretch>
                <a:fillRect/>
              </a:stretch>
            </p:blipFill>
            <p:spPr>
              <a:xfrm>
                <a:off x="9242301" y="2203624"/>
                <a:ext cx="2094840" cy="73440"/>
              </a:xfrm>
              <a:prstGeom prst="rect">
                <a:avLst/>
              </a:prstGeom>
            </p:spPr>
          </p:pic>
        </mc:Fallback>
      </mc:AlternateContent>
      <p:grpSp>
        <p:nvGrpSpPr>
          <p:cNvPr id="15" name="Group 14">
            <a:extLst>
              <a:ext uri="{FF2B5EF4-FFF2-40B4-BE49-F238E27FC236}">
                <a16:creationId xmlns:a16="http://schemas.microsoft.com/office/drawing/2014/main" id="{BD282E2A-F18B-4F4B-97AA-B495F947F68A}"/>
              </a:ext>
            </a:extLst>
          </p:cNvPr>
          <p:cNvGrpSpPr/>
          <p:nvPr/>
        </p:nvGrpSpPr>
        <p:grpSpPr>
          <a:xfrm>
            <a:off x="1676541" y="2339704"/>
            <a:ext cx="8955360" cy="161280"/>
            <a:chOff x="1676541" y="2339704"/>
            <a:chExt cx="8955360" cy="161280"/>
          </a:xfrm>
        </p:grpSpPr>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CA5FAB87-FEDC-4604-A5D5-4EA4B4E90DDB}"/>
                    </a:ext>
                  </a:extLst>
                </p14:cNvPr>
                <p14:cNvContentPartPr/>
                <p14:nvPr/>
              </p14:nvContentPartPr>
              <p14:xfrm>
                <a:off x="9842781" y="2445184"/>
                <a:ext cx="789120" cy="29160"/>
              </p14:xfrm>
            </p:contentPart>
          </mc:Choice>
          <mc:Fallback xmlns="">
            <p:pic>
              <p:nvPicPr>
                <p:cNvPr id="8" name="Ink 7">
                  <a:extLst>
                    <a:ext uri="{FF2B5EF4-FFF2-40B4-BE49-F238E27FC236}">
                      <a16:creationId xmlns:a16="http://schemas.microsoft.com/office/drawing/2014/main" id="{CA5FAB87-FEDC-4604-A5D5-4EA4B4E90DDB}"/>
                    </a:ext>
                  </a:extLst>
                </p:cNvPr>
                <p:cNvPicPr/>
                <p:nvPr/>
              </p:nvPicPr>
              <p:blipFill>
                <a:blip r:embed="rId15"/>
                <a:stretch>
                  <a:fillRect/>
                </a:stretch>
              </p:blipFill>
              <p:spPr>
                <a:xfrm>
                  <a:off x="9834141" y="2436544"/>
                  <a:ext cx="8067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DD12D9B7-E22D-4D56-9474-4AB4684EF401}"/>
                    </a:ext>
                  </a:extLst>
                </p14:cNvPr>
                <p14:cNvContentPartPr/>
                <p14:nvPr/>
              </p14:nvContentPartPr>
              <p14:xfrm>
                <a:off x="6589101" y="2339704"/>
                <a:ext cx="1666800" cy="19440"/>
              </p14:xfrm>
            </p:contentPart>
          </mc:Choice>
          <mc:Fallback xmlns="">
            <p:pic>
              <p:nvPicPr>
                <p:cNvPr id="9" name="Ink 8">
                  <a:extLst>
                    <a:ext uri="{FF2B5EF4-FFF2-40B4-BE49-F238E27FC236}">
                      <a16:creationId xmlns:a16="http://schemas.microsoft.com/office/drawing/2014/main" id="{DD12D9B7-E22D-4D56-9474-4AB4684EF401}"/>
                    </a:ext>
                  </a:extLst>
                </p:cNvPr>
                <p:cNvPicPr/>
                <p:nvPr/>
              </p:nvPicPr>
              <p:blipFill>
                <a:blip r:embed="rId17"/>
                <a:stretch>
                  <a:fillRect/>
                </a:stretch>
              </p:blipFill>
              <p:spPr>
                <a:xfrm>
                  <a:off x="6580101" y="2330704"/>
                  <a:ext cx="16844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C3A0828F-98ED-40FF-BBC0-5BC73DB2841D}"/>
                    </a:ext>
                  </a:extLst>
                </p14:cNvPr>
                <p14:cNvContentPartPr/>
                <p14:nvPr/>
              </p14:nvContentPartPr>
              <p14:xfrm>
                <a:off x="3989181" y="2348344"/>
                <a:ext cx="1744560" cy="55800"/>
              </p14:xfrm>
            </p:contentPart>
          </mc:Choice>
          <mc:Fallback xmlns="">
            <p:pic>
              <p:nvPicPr>
                <p:cNvPr id="10" name="Ink 9">
                  <a:extLst>
                    <a:ext uri="{FF2B5EF4-FFF2-40B4-BE49-F238E27FC236}">
                      <a16:creationId xmlns:a16="http://schemas.microsoft.com/office/drawing/2014/main" id="{C3A0828F-98ED-40FF-BBC0-5BC73DB2841D}"/>
                    </a:ext>
                  </a:extLst>
                </p:cNvPr>
                <p:cNvPicPr/>
                <p:nvPr/>
              </p:nvPicPr>
              <p:blipFill>
                <a:blip r:embed="rId19"/>
                <a:stretch>
                  <a:fillRect/>
                </a:stretch>
              </p:blipFill>
              <p:spPr>
                <a:xfrm>
                  <a:off x="3980541" y="2339704"/>
                  <a:ext cx="17622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B43E870D-5837-4D12-8641-29197162C5E5}"/>
                    </a:ext>
                  </a:extLst>
                </p14:cNvPr>
                <p14:cNvContentPartPr/>
                <p14:nvPr/>
              </p14:nvContentPartPr>
              <p14:xfrm>
                <a:off x="1676541" y="2429344"/>
                <a:ext cx="1652760" cy="360"/>
              </p14:xfrm>
            </p:contentPart>
          </mc:Choice>
          <mc:Fallback xmlns="">
            <p:pic>
              <p:nvPicPr>
                <p:cNvPr id="12" name="Ink 11">
                  <a:extLst>
                    <a:ext uri="{FF2B5EF4-FFF2-40B4-BE49-F238E27FC236}">
                      <a16:creationId xmlns:a16="http://schemas.microsoft.com/office/drawing/2014/main" id="{B43E870D-5837-4D12-8641-29197162C5E5}"/>
                    </a:ext>
                  </a:extLst>
                </p:cNvPr>
                <p:cNvPicPr/>
                <p:nvPr/>
              </p:nvPicPr>
              <p:blipFill>
                <a:blip r:embed="rId21"/>
                <a:stretch>
                  <a:fillRect/>
                </a:stretch>
              </p:blipFill>
              <p:spPr>
                <a:xfrm>
                  <a:off x="1667541" y="2420344"/>
                  <a:ext cx="1670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56D55B0D-4BB6-463A-A570-AC915181A353}"/>
                    </a:ext>
                  </a:extLst>
                </p14:cNvPr>
                <p14:cNvContentPartPr/>
                <p14:nvPr/>
              </p14:nvContentPartPr>
              <p14:xfrm>
                <a:off x="1685181" y="2465344"/>
                <a:ext cx="1613160" cy="35640"/>
              </p14:xfrm>
            </p:contentPart>
          </mc:Choice>
          <mc:Fallback xmlns="">
            <p:pic>
              <p:nvPicPr>
                <p:cNvPr id="13" name="Ink 12">
                  <a:extLst>
                    <a:ext uri="{FF2B5EF4-FFF2-40B4-BE49-F238E27FC236}">
                      <a16:creationId xmlns:a16="http://schemas.microsoft.com/office/drawing/2014/main" id="{56D55B0D-4BB6-463A-A570-AC915181A353}"/>
                    </a:ext>
                  </a:extLst>
                </p:cNvPr>
                <p:cNvPicPr/>
                <p:nvPr/>
              </p:nvPicPr>
              <p:blipFill>
                <a:blip r:embed="rId23"/>
                <a:stretch>
                  <a:fillRect/>
                </a:stretch>
              </p:blipFill>
              <p:spPr>
                <a:xfrm>
                  <a:off x="1676541" y="2456704"/>
                  <a:ext cx="163080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437AACEC-B93D-48EE-9CC6-FD724ED43F90}"/>
                    </a:ext>
                  </a:extLst>
                </p14:cNvPr>
                <p14:cNvContentPartPr/>
                <p14:nvPr/>
              </p14:nvContentPartPr>
              <p14:xfrm>
                <a:off x="3944541" y="2429344"/>
                <a:ext cx="1693440" cy="55080"/>
              </p14:xfrm>
            </p:contentPart>
          </mc:Choice>
          <mc:Fallback xmlns="">
            <p:pic>
              <p:nvPicPr>
                <p:cNvPr id="14" name="Ink 13">
                  <a:extLst>
                    <a:ext uri="{FF2B5EF4-FFF2-40B4-BE49-F238E27FC236}">
                      <a16:creationId xmlns:a16="http://schemas.microsoft.com/office/drawing/2014/main" id="{437AACEC-B93D-48EE-9CC6-FD724ED43F90}"/>
                    </a:ext>
                  </a:extLst>
                </p:cNvPr>
                <p:cNvPicPr/>
                <p:nvPr/>
              </p:nvPicPr>
              <p:blipFill>
                <a:blip r:embed="rId25"/>
                <a:stretch>
                  <a:fillRect/>
                </a:stretch>
              </p:blipFill>
              <p:spPr>
                <a:xfrm>
                  <a:off x="3935541" y="2420344"/>
                  <a:ext cx="1711080" cy="72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54F87C4C-607F-4C45-99DE-0D4A4F3D5E64}"/>
                  </a:ext>
                </a:extLst>
              </p14:cNvPr>
              <p14:cNvContentPartPr/>
              <p14:nvPr/>
            </p14:nvContentPartPr>
            <p14:xfrm>
              <a:off x="6606741" y="2428624"/>
              <a:ext cx="1595160" cy="10080"/>
            </p14:xfrm>
          </p:contentPart>
        </mc:Choice>
        <mc:Fallback xmlns="">
          <p:pic>
            <p:nvPicPr>
              <p:cNvPr id="16" name="Ink 15">
                <a:extLst>
                  <a:ext uri="{FF2B5EF4-FFF2-40B4-BE49-F238E27FC236}">
                    <a16:creationId xmlns:a16="http://schemas.microsoft.com/office/drawing/2014/main" id="{54F87C4C-607F-4C45-99DE-0D4A4F3D5E64}"/>
                  </a:ext>
                </a:extLst>
              </p:cNvPr>
              <p:cNvPicPr/>
              <p:nvPr/>
            </p:nvPicPr>
            <p:blipFill>
              <a:blip r:embed="rId27"/>
              <a:stretch>
                <a:fillRect/>
              </a:stretch>
            </p:blipFill>
            <p:spPr>
              <a:xfrm>
                <a:off x="6597741" y="2419624"/>
                <a:ext cx="16128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52F51C41-7312-4B9B-BB40-1ECD89F89F00}"/>
                  </a:ext>
                </a:extLst>
              </p14:cNvPr>
              <p14:cNvContentPartPr/>
              <p14:nvPr/>
            </p14:nvContentPartPr>
            <p14:xfrm>
              <a:off x="9637221" y="2521144"/>
              <a:ext cx="1115280" cy="7200"/>
            </p14:xfrm>
          </p:contentPart>
        </mc:Choice>
        <mc:Fallback xmlns="">
          <p:pic>
            <p:nvPicPr>
              <p:cNvPr id="17" name="Ink 16">
                <a:extLst>
                  <a:ext uri="{FF2B5EF4-FFF2-40B4-BE49-F238E27FC236}">
                    <a16:creationId xmlns:a16="http://schemas.microsoft.com/office/drawing/2014/main" id="{52F51C41-7312-4B9B-BB40-1ECD89F89F00}"/>
                  </a:ext>
                </a:extLst>
              </p:cNvPr>
              <p:cNvPicPr/>
              <p:nvPr/>
            </p:nvPicPr>
            <p:blipFill>
              <a:blip r:embed="rId29"/>
              <a:stretch>
                <a:fillRect/>
              </a:stretch>
            </p:blipFill>
            <p:spPr>
              <a:xfrm>
                <a:off x="9628221" y="2512144"/>
                <a:ext cx="11329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9001C2F7-B406-467A-9498-8CFB2DA08844}"/>
                  </a:ext>
                </a:extLst>
              </p14:cNvPr>
              <p14:cNvContentPartPr/>
              <p14:nvPr/>
            </p14:nvContentPartPr>
            <p14:xfrm>
              <a:off x="9278301" y="2203624"/>
              <a:ext cx="2157120" cy="47880"/>
            </p14:xfrm>
          </p:contentPart>
        </mc:Choice>
        <mc:Fallback xmlns="">
          <p:pic>
            <p:nvPicPr>
              <p:cNvPr id="18" name="Ink 17">
                <a:extLst>
                  <a:ext uri="{FF2B5EF4-FFF2-40B4-BE49-F238E27FC236}">
                    <a16:creationId xmlns:a16="http://schemas.microsoft.com/office/drawing/2014/main" id="{9001C2F7-B406-467A-9498-8CFB2DA08844}"/>
                  </a:ext>
                </a:extLst>
              </p:cNvPr>
              <p:cNvPicPr/>
              <p:nvPr/>
            </p:nvPicPr>
            <p:blipFill>
              <a:blip r:embed="rId31"/>
              <a:stretch>
                <a:fillRect/>
              </a:stretch>
            </p:blipFill>
            <p:spPr>
              <a:xfrm>
                <a:off x="9269661" y="2194624"/>
                <a:ext cx="21747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6C32FDA1-7F76-4B97-84BF-341A366E0F1F}"/>
                  </a:ext>
                </a:extLst>
              </p14:cNvPr>
              <p14:cNvContentPartPr/>
              <p14:nvPr/>
            </p14:nvContentPartPr>
            <p14:xfrm>
              <a:off x="9227541" y="2236384"/>
              <a:ext cx="329040" cy="64800"/>
            </p14:xfrm>
          </p:contentPart>
        </mc:Choice>
        <mc:Fallback xmlns="">
          <p:pic>
            <p:nvPicPr>
              <p:cNvPr id="19" name="Ink 18">
                <a:extLst>
                  <a:ext uri="{FF2B5EF4-FFF2-40B4-BE49-F238E27FC236}">
                    <a16:creationId xmlns:a16="http://schemas.microsoft.com/office/drawing/2014/main" id="{6C32FDA1-7F76-4B97-84BF-341A366E0F1F}"/>
                  </a:ext>
                </a:extLst>
              </p:cNvPr>
              <p:cNvPicPr/>
              <p:nvPr/>
            </p:nvPicPr>
            <p:blipFill>
              <a:blip r:embed="rId33"/>
              <a:stretch>
                <a:fillRect/>
              </a:stretch>
            </p:blipFill>
            <p:spPr>
              <a:xfrm>
                <a:off x="9218541" y="2227744"/>
                <a:ext cx="346680" cy="82440"/>
              </a:xfrm>
              <a:prstGeom prst="rect">
                <a:avLst/>
              </a:prstGeom>
            </p:spPr>
          </p:pic>
        </mc:Fallback>
      </mc:AlternateContent>
    </p:spTree>
    <p:extLst>
      <p:ext uri="{BB962C8B-B14F-4D97-AF65-F5344CB8AC3E}">
        <p14:creationId xmlns:p14="http://schemas.microsoft.com/office/powerpoint/2010/main" val="20149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17600" y="214314"/>
            <a:ext cx="11074400" cy="1462087"/>
          </a:xfrm>
        </p:spPr>
        <p:txBody>
          <a:bodyPr/>
          <a:lstStyle/>
          <a:p>
            <a:pPr algn="ctr" eaLnBrk="1" hangingPunct="1"/>
            <a:r>
              <a:rPr lang="en-US" dirty="0"/>
              <a:t>2.7 Phase 6: Operationalize</a:t>
            </a:r>
            <a:br>
              <a:rPr lang="en-US" dirty="0"/>
            </a:br>
            <a:r>
              <a:rPr lang="en-US" sz="3200" dirty="0"/>
              <a:t>Key outputs from successful analytics project</a:t>
            </a:r>
          </a:p>
        </p:txBody>
      </p:sp>
      <p:sp>
        <p:nvSpPr>
          <p:cNvPr id="10243" name="Rectangle 3"/>
          <p:cNvSpPr>
            <a:spLocks noGrp="1" noChangeArrowheads="1"/>
          </p:cNvSpPr>
          <p:nvPr>
            <p:ph idx="1"/>
          </p:nvPr>
        </p:nvSpPr>
        <p:spPr>
          <a:xfrm>
            <a:off x="812800" y="2286000"/>
            <a:ext cx="11379200" cy="4343400"/>
          </a:xfrm>
        </p:spPr>
        <p:txBody>
          <a:bodyPr/>
          <a:lstStyle/>
          <a:p>
            <a:pPr eaLnBrk="1" hangingPunct="1"/>
            <a:r>
              <a:rPr lang="en-US" sz="2400" dirty="0"/>
              <a:t>Business user – tries to determine business benefits and implications</a:t>
            </a:r>
          </a:p>
          <a:p>
            <a:pPr eaLnBrk="1" hangingPunct="1"/>
            <a:r>
              <a:rPr lang="en-US" sz="2400" dirty="0"/>
              <a:t>Project sponsor – wants business impact, risks, ROI</a:t>
            </a:r>
          </a:p>
          <a:p>
            <a:pPr eaLnBrk="1" hangingPunct="1"/>
            <a:r>
              <a:rPr lang="en-US" sz="2400" dirty="0"/>
              <a:t>Project manager – needs to determine if project completed on time, within budget, goals met</a:t>
            </a:r>
          </a:p>
          <a:p>
            <a:pPr eaLnBrk="1" hangingPunct="1"/>
            <a:r>
              <a:rPr lang="en-US" sz="2400" dirty="0"/>
              <a:t>Business intelligence analyst – needs to know if reports and dashboards will be impacted and need to change</a:t>
            </a:r>
          </a:p>
          <a:p>
            <a:pPr eaLnBrk="1" hangingPunct="1"/>
            <a:r>
              <a:rPr lang="en-US" sz="2400" dirty="0"/>
              <a:t>Data engineer and DBA – must share code and document</a:t>
            </a:r>
          </a:p>
          <a:p>
            <a:pPr eaLnBrk="1" hangingPunct="1"/>
            <a:r>
              <a:rPr lang="en-US" sz="2400" dirty="0"/>
              <a:t>Data scientist – must share code and explain model to peers, managers, stakeholders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6DFC42C-3514-4DAE-8D3D-79B076709693}"/>
                  </a:ext>
                </a:extLst>
              </p14:cNvPr>
              <p14:cNvContentPartPr/>
              <p14:nvPr/>
            </p14:nvContentPartPr>
            <p14:xfrm>
              <a:off x="851061" y="2670579"/>
              <a:ext cx="1555920" cy="36720"/>
            </p14:xfrm>
          </p:contentPart>
        </mc:Choice>
        <mc:Fallback>
          <p:pic>
            <p:nvPicPr>
              <p:cNvPr id="2" name="Ink 1">
                <a:extLst>
                  <a:ext uri="{FF2B5EF4-FFF2-40B4-BE49-F238E27FC236}">
                    <a16:creationId xmlns:a16="http://schemas.microsoft.com/office/drawing/2014/main" id="{C6DFC42C-3514-4DAE-8D3D-79B076709693}"/>
                  </a:ext>
                </a:extLst>
              </p:cNvPr>
              <p:cNvPicPr/>
              <p:nvPr/>
            </p:nvPicPr>
            <p:blipFill>
              <a:blip r:embed="rId4"/>
              <a:stretch>
                <a:fillRect/>
              </a:stretch>
            </p:blipFill>
            <p:spPr>
              <a:xfrm>
                <a:off x="842061" y="2661939"/>
                <a:ext cx="15735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4C5B68D-E5D9-4FFF-83C8-EADA9138F8AE}"/>
                  </a:ext>
                </a:extLst>
              </p14:cNvPr>
              <p14:cNvContentPartPr/>
              <p14:nvPr/>
            </p14:nvContentPartPr>
            <p14:xfrm>
              <a:off x="573501" y="3314259"/>
              <a:ext cx="670680" cy="200880"/>
            </p14:xfrm>
          </p:contentPart>
        </mc:Choice>
        <mc:Fallback>
          <p:pic>
            <p:nvPicPr>
              <p:cNvPr id="3" name="Ink 2">
                <a:extLst>
                  <a:ext uri="{FF2B5EF4-FFF2-40B4-BE49-F238E27FC236}">
                    <a16:creationId xmlns:a16="http://schemas.microsoft.com/office/drawing/2014/main" id="{94C5B68D-E5D9-4FFF-83C8-EADA9138F8AE}"/>
                  </a:ext>
                </a:extLst>
              </p:cNvPr>
              <p:cNvPicPr/>
              <p:nvPr/>
            </p:nvPicPr>
            <p:blipFill>
              <a:blip r:embed="rId6"/>
              <a:stretch>
                <a:fillRect/>
              </a:stretch>
            </p:blipFill>
            <p:spPr>
              <a:xfrm>
                <a:off x="564861" y="3305259"/>
                <a:ext cx="6883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F2CCC95D-1079-4884-8FF4-C853B244B082}"/>
                  </a:ext>
                </a:extLst>
              </p14:cNvPr>
              <p14:cNvContentPartPr/>
              <p14:nvPr/>
            </p14:nvContentPartPr>
            <p14:xfrm>
              <a:off x="4732941" y="4499739"/>
              <a:ext cx="6960960" cy="99000"/>
            </p14:xfrm>
          </p:contentPart>
        </mc:Choice>
        <mc:Fallback>
          <p:pic>
            <p:nvPicPr>
              <p:cNvPr id="4" name="Ink 3">
                <a:extLst>
                  <a:ext uri="{FF2B5EF4-FFF2-40B4-BE49-F238E27FC236}">
                    <a16:creationId xmlns:a16="http://schemas.microsoft.com/office/drawing/2014/main" id="{F2CCC95D-1079-4884-8FF4-C853B244B082}"/>
                  </a:ext>
                </a:extLst>
              </p:cNvPr>
              <p:cNvPicPr/>
              <p:nvPr/>
            </p:nvPicPr>
            <p:blipFill>
              <a:blip r:embed="rId8"/>
              <a:stretch>
                <a:fillRect/>
              </a:stretch>
            </p:blipFill>
            <p:spPr>
              <a:xfrm>
                <a:off x="4724301" y="4491099"/>
                <a:ext cx="69786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876C68FF-3E9A-4F2C-A6D9-5AAA9C518C60}"/>
                  </a:ext>
                </a:extLst>
              </p14:cNvPr>
              <p14:cNvContentPartPr/>
              <p14:nvPr/>
            </p14:nvContentPartPr>
            <p14:xfrm>
              <a:off x="860421" y="4937499"/>
              <a:ext cx="2678040" cy="47160"/>
            </p14:xfrm>
          </p:contentPart>
        </mc:Choice>
        <mc:Fallback>
          <p:pic>
            <p:nvPicPr>
              <p:cNvPr id="5" name="Ink 4">
                <a:extLst>
                  <a:ext uri="{FF2B5EF4-FFF2-40B4-BE49-F238E27FC236}">
                    <a16:creationId xmlns:a16="http://schemas.microsoft.com/office/drawing/2014/main" id="{876C68FF-3E9A-4F2C-A6D9-5AAA9C518C60}"/>
                  </a:ext>
                </a:extLst>
              </p:cNvPr>
              <p:cNvPicPr/>
              <p:nvPr/>
            </p:nvPicPr>
            <p:blipFill>
              <a:blip r:embed="rId10"/>
              <a:stretch>
                <a:fillRect/>
              </a:stretch>
            </p:blipFill>
            <p:spPr>
              <a:xfrm>
                <a:off x="851421" y="4928859"/>
                <a:ext cx="269568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920FC01B-53BE-4340-A8CE-2C4A3EA7032A}"/>
                  </a:ext>
                </a:extLst>
              </p14:cNvPr>
              <p14:cNvContentPartPr/>
              <p14:nvPr/>
            </p14:nvContentPartPr>
            <p14:xfrm>
              <a:off x="4123461" y="5297499"/>
              <a:ext cx="3946320" cy="117360"/>
            </p14:xfrm>
          </p:contentPart>
        </mc:Choice>
        <mc:Fallback>
          <p:pic>
            <p:nvPicPr>
              <p:cNvPr id="6" name="Ink 5">
                <a:extLst>
                  <a:ext uri="{FF2B5EF4-FFF2-40B4-BE49-F238E27FC236}">
                    <a16:creationId xmlns:a16="http://schemas.microsoft.com/office/drawing/2014/main" id="{920FC01B-53BE-4340-A8CE-2C4A3EA7032A}"/>
                  </a:ext>
                </a:extLst>
              </p:cNvPr>
              <p:cNvPicPr/>
              <p:nvPr/>
            </p:nvPicPr>
            <p:blipFill>
              <a:blip r:embed="rId12"/>
              <a:stretch>
                <a:fillRect/>
              </a:stretch>
            </p:blipFill>
            <p:spPr>
              <a:xfrm>
                <a:off x="4114821" y="5288859"/>
                <a:ext cx="3963960" cy="135000"/>
              </a:xfrm>
              <a:prstGeom prst="rect">
                <a:avLst/>
              </a:prstGeom>
            </p:spPr>
          </p:pic>
        </mc:Fallback>
      </mc:AlternateContent>
    </p:spTree>
    <p:extLst>
      <p:ext uri="{BB962C8B-B14F-4D97-AF65-F5344CB8AC3E}">
        <p14:creationId xmlns:p14="http://schemas.microsoft.com/office/powerpoint/2010/main" val="1592893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17600" y="214314"/>
            <a:ext cx="11074400" cy="1462087"/>
          </a:xfrm>
        </p:spPr>
        <p:txBody>
          <a:bodyPr/>
          <a:lstStyle/>
          <a:p>
            <a:pPr algn="ctr" eaLnBrk="1" hangingPunct="1"/>
            <a:r>
              <a:rPr lang="en-US" dirty="0"/>
              <a:t>2.7 Phase 6: Operationalize</a:t>
            </a:r>
            <a:br>
              <a:rPr lang="en-US" dirty="0"/>
            </a:br>
            <a:r>
              <a:rPr lang="en-US" sz="3200" dirty="0"/>
              <a:t>Four main deliverables</a:t>
            </a:r>
          </a:p>
        </p:txBody>
      </p:sp>
      <p:sp>
        <p:nvSpPr>
          <p:cNvPr id="10243" name="Rectangle 3"/>
          <p:cNvSpPr>
            <a:spLocks noGrp="1" noChangeArrowheads="1"/>
          </p:cNvSpPr>
          <p:nvPr>
            <p:ph idx="1"/>
          </p:nvPr>
        </p:nvSpPr>
        <p:spPr>
          <a:xfrm>
            <a:off x="609600" y="2514600"/>
            <a:ext cx="11582400" cy="4343400"/>
          </a:xfrm>
        </p:spPr>
        <p:txBody>
          <a:bodyPr/>
          <a:lstStyle/>
          <a:p>
            <a:pPr eaLnBrk="1" hangingPunct="1"/>
            <a:r>
              <a:rPr lang="en-US" sz="2400" dirty="0"/>
              <a:t>Although the seven roles represent many interests, the interests overlap and can be met with four main deliverables</a:t>
            </a:r>
          </a:p>
          <a:p>
            <a:pPr marL="914400" lvl="1" indent="-457200" eaLnBrk="1" hangingPunct="1">
              <a:buFont typeface="+mj-lt"/>
              <a:buAutoNum type="arabicPeriod"/>
            </a:pPr>
            <a:r>
              <a:rPr lang="en-US" sz="2000" dirty="0"/>
              <a:t>Presentation for project sponsors – high-level takeaways for executive level stakeholders</a:t>
            </a:r>
          </a:p>
          <a:p>
            <a:pPr marL="914400" lvl="1" indent="-457200" eaLnBrk="1" hangingPunct="1">
              <a:buFont typeface="+mj-lt"/>
              <a:buAutoNum type="arabicPeriod"/>
            </a:pPr>
            <a:r>
              <a:rPr lang="en-US" sz="2000" dirty="0"/>
              <a:t>Presentation for analysts – describes business process changes and reporting changes, includes details and technical graphs</a:t>
            </a:r>
            <a:endParaRPr lang="en-US" sz="1600" dirty="0"/>
          </a:p>
          <a:p>
            <a:pPr marL="914400" lvl="1" indent="-457200" eaLnBrk="1" hangingPunct="1">
              <a:buFont typeface="+mj-lt"/>
              <a:buAutoNum type="arabicPeriod"/>
            </a:pPr>
            <a:r>
              <a:rPr lang="en-US" sz="2000" dirty="0"/>
              <a:t>Code for technical people</a:t>
            </a:r>
          </a:p>
          <a:p>
            <a:pPr marL="914400" lvl="1" indent="-457200" eaLnBrk="1" hangingPunct="1">
              <a:buFont typeface="+mj-lt"/>
              <a:buAutoNum type="arabicPeriod"/>
            </a:pPr>
            <a:r>
              <a:rPr lang="en-US" sz="2000" dirty="0"/>
              <a:t>Technical specifications of implementing the code</a:t>
            </a:r>
          </a:p>
        </p:txBody>
      </p:sp>
    </p:spTree>
    <p:extLst>
      <p:ext uri="{BB962C8B-B14F-4D97-AF65-F5344CB8AC3E}">
        <p14:creationId xmlns:p14="http://schemas.microsoft.com/office/powerpoint/2010/main" val="557238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38200"/>
            <a:ext cx="8229600" cy="819912"/>
          </a:xfrm>
        </p:spPr>
        <p:txBody>
          <a:bodyPr/>
          <a:lstStyle/>
          <a:p>
            <a:endParaRPr lang="en-US" dirty="0"/>
          </a:p>
        </p:txBody>
      </p:sp>
      <p:sp>
        <p:nvSpPr>
          <p:cNvPr id="4" name="Slide Number Placeholder 3"/>
          <p:cNvSpPr>
            <a:spLocks noGrp="1"/>
          </p:cNvSpPr>
          <p:nvPr>
            <p:ph type="sldNum" sz="quarter" idx="12"/>
          </p:nvPr>
        </p:nvSpPr>
        <p:spPr/>
        <p:txBody>
          <a:bodyPr/>
          <a:lstStyle/>
          <a:p>
            <a:fld id="{168E75EF-FC20-4427-ADAF-D93004198BA8}" type="slidenum">
              <a:rPr lang="en-US" smtClean="0"/>
              <a:pPr/>
              <a:t>32</a:t>
            </a:fld>
            <a:endParaRPr lang="en-US"/>
          </a:p>
        </p:txBody>
      </p:sp>
      <p:pic>
        <p:nvPicPr>
          <p:cNvPr id="10" name="Picture 9" descr="1486150458thank-you-WzVO6d-clipart.png"/>
          <p:cNvPicPr>
            <a:picLocks noChangeAspect="1"/>
          </p:cNvPicPr>
          <p:nvPr/>
        </p:nvPicPr>
        <p:blipFill>
          <a:blip r:embed="rId2" cstate="print"/>
          <a:stretch>
            <a:fillRect/>
          </a:stretch>
        </p:blipFill>
        <p:spPr>
          <a:xfrm>
            <a:off x="2958510" y="2286000"/>
            <a:ext cx="6185491" cy="4255618"/>
          </a:xfrm>
          <a:prstGeom prst="rect">
            <a:avLst/>
          </a:prstGeom>
        </p:spPr>
      </p:pic>
    </p:spTree>
    <p:extLst>
      <p:ext uri="{BB962C8B-B14F-4D97-AF65-F5344CB8AC3E}">
        <p14:creationId xmlns:p14="http://schemas.microsoft.com/office/powerpoint/2010/main" val="239156242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34584" y="214314"/>
            <a:ext cx="9539816" cy="1462087"/>
          </a:xfrm>
        </p:spPr>
        <p:txBody>
          <a:bodyPr/>
          <a:lstStyle/>
          <a:p>
            <a:pPr algn="ctr" eaLnBrk="1" hangingPunct="1"/>
            <a:r>
              <a:rPr lang="en-US" dirty="0"/>
              <a:t>Key Roles for a </a:t>
            </a:r>
            <a:br>
              <a:rPr lang="en-US" dirty="0"/>
            </a:br>
            <a:r>
              <a:rPr lang="en-US" dirty="0"/>
              <a:t>Successful Analytics Project</a:t>
            </a:r>
          </a:p>
        </p:txBody>
      </p:sp>
      <p:sp>
        <p:nvSpPr>
          <p:cNvPr id="7171" name="Rectangle 3"/>
          <p:cNvSpPr>
            <a:spLocks noGrp="1" noChangeArrowheads="1"/>
          </p:cNvSpPr>
          <p:nvPr>
            <p:ph idx="1"/>
          </p:nvPr>
        </p:nvSpPr>
        <p:spPr>
          <a:xfrm>
            <a:off x="812800" y="2438400"/>
            <a:ext cx="11379200" cy="4419600"/>
          </a:xfrm>
        </p:spPr>
        <p:txBody>
          <a:bodyPr/>
          <a:lstStyle/>
          <a:p>
            <a:pPr eaLnBrk="1" hangingPunct="1"/>
            <a:r>
              <a:rPr lang="en-US" sz="2400" dirty="0"/>
              <a:t>Business User – understands the domain area</a:t>
            </a:r>
          </a:p>
          <a:p>
            <a:pPr eaLnBrk="1" hangingPunct="1"/>
            <a:r>
              <a:rPr lang="en-US" sz="2400" dirty="0"/>
              <a:t>Project Sponsor – provides requirements</a:t>
            </a:r>
          </a:p>
          <a:p>
            <a:pPr eaLnBrk="1" hangingPunct="1"/>
            <a:r>
              <a:rPr lang="en-US" sz="2400" dirty="0"/>
              <a:t>Project Manager – ensures meeting objectives</a:t>
            </a:r>
          </a:p>
          <a:p>
            <a:pPr eaLnBrk="1" hangingPunct="1"/>
            <a:r>
              <a:rPr lang="en-US" sz="2400" dirty="0"/>
              <a:t>Business Intelligence Analyst – provides business domain expertise based on deep understanding of the data</a:t>
            </a:r>
          </a:p>
          <a:p>
            <a:pPr eaLnBrk="1" hangingPunct="1"/>
            <a:r>
              <a:rPr lang="en-US" sz="2400" dirty="0"/>
              <a:t>Database Administrator (DBA) – creates DB environment</a:t>
            </a:r>
          </a:p>
          <a:p>
            <a:pPr eaLnBrk="1" hangingPunct="1"/>
            <a:r>
              <a:rPr lang="en-US" sz="2400" dirty="0"/>
              <a:t>Data Engineer – provides technical skills, assists data management and extraction, supports analytic sandbox</a:t>
            </a:r>
          </a:p>
          <a:p>
            <a:pPr eaLnBrk="1" hangingPunct="1"/>
            <a:r>
              <a:rPr lang="en-US" sz="2400" dirty="0">
                <a:solidFill>
                  <a:srgbClr val="FF0000"/>
                </a:solidFill>
              </a:rPr>
              <a:t>Data Scientist</a:t>
            </a:r>
            <a:r>
              <a:rPr lang="en-US" sz="2400" dirty="0"/>
              <a:t> – provides analytic techniques and modeling</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220E74E-3466-46D7-BA20-3F1CAD4EEF88}"/>
                  </a:ext>
                </a:extLst>
              </p14:cNvPr>
              <p14:cNvContentPartPr/>
              <p14:nvPr/>
            </p14:nvContentPartPr>
            <p14:xfrm>
              <a:off x="4105821" y="3862899"/>
              <a:ext cx="4098600" cy="63720"/>
            </p14:xfrm>
          </p:contentPart>
        </mc:Choice>
        <mc:Fallback xmlns="">
          <p:pic>
            <p:nvPicPr>
              <p:cNvPr id="2" name="Ink 1">
                <a:extLst>
                  <a:ext uri="{FF2B5EF4-FFF2-40B4-BE49-F238E27FC236}">
                    <a16:creationId xmlns:a16="http://schemas.microsoft.com/office/drawing/2014/main" id="{E220E74E-3466-46D7-BA20-3F1CAD4EEF88}"/>
                  </a:ext>
                </a:extLst>
              </p:cNvPr>
              <p:cNvPicPr/>
              <p:nvPr/>
            </p:nvPicPr>
            <p:blipFill>
              <a:blip r:embed="rId4"/>
              <a:stretch>
                <a:fillRect/>
              </a:stretch>
            </p:blipFill>
            <p:spPr>
              <a:xfrm>
                <a:off x="4096821" y="3854259"/>
                <a:ext cx="411624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D368109E-8EC3-4352-A29F-72A7F7B86492}"/>
                  </a:ext>
                </a:extLst>
              </p14:cNvPr>
              <p14:cNvContentPartPr/>
              <p14:nvPr/>
            </p14:nvContentPartPr>
            <p14:xfrm>
              <a:off x="3549621" y="2895579"/>
              <a:ext cx="4070880" cy="9720"/>
            </p14:xfrm>
          </p:contentPart>
        </mc:Choice>
        <mc:Fallback xmlns="">
          <p:pic>
            <p:nvPicPr>
              <p:cNvPr id="3" name="Ink 2">
                <a:extLst>
                  <a:ext uri="{FF2B5EF4-FFF2-40B4-BE49-F238E27FC236}">
                    <a16:creationId xmlns:a16="http://schemas.microsoft.com/office/drawing/2014/main" id="{D368109E-8EC3-4352-A29F-72A7F7B86492}"/>
                  </a:ext>
                </a:extLst>
              </p:cNvPr>
              <p:cNvPicPr/>
              <p:nvPr/>
            </p:nvPicPr>
            <p:blipFill>
              <a:blip r:embed="rId6"/>
              <a:stretch>
                <a:fillRect/>
              </a:stretch>
            </p:blipFill>
            <p:spPr>
              <a:xfrm>
                <a:off x="3540981" y="2886579"/>
                <a:ext cx="40885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663867EF-1885-4B1A-A910-9820E8EC562C}"/>
                  </a:ext>
                </a:extLst>
              </p14:cNvPr>
              <p14:cNvContentPartPr/>
              <p14:nvPr/>
            </p14:nvContentPartPr>
            <p14:xfrm>
              <a:off x="3908541" y="3379779"/>
              <a:ext cx="3227400" cy="10080"/>
            </p14:xfrm>
          </p:contentPart>
        </mc:Choice>
        <mc:Fallback xmlns="">
          <p:pic>
            <p:nvPicPr>
              <p:cNvPr id="4" name="Ink 3">
                <a:extLst>
                  <a:ext uri="{FF2B5EF4-FFF2-40B4-BE49-F238E27FC236}">
                    <a16:creationId xmlns:a16="http://schemas.microsoft.com/office/drawing/2014/main" id="{663867EF-1885-4B1A-A910-9820E8EC562C}"/>
                  </a:ext>
                </a:extLst>
              </p:cNvPr>
              <p:cNvPicPr/>
              <p:nvPr/>
            </p:nvPicPr>
            <p:blipFill>
              <a:blip r:embed="rId8"/>
              <a:stretch>
                <a:fillRect/>
              </a:stretch>
            </p:blipFill>
            <p:spPr>
              <a:xfrm>
                <a:off x="3899541" y="3370779"/>
                <a:ext cx="32450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E9601E82-ADB8-47BF-AC33-582FC49B6737}"/>
                  </a:ext>
                </a:extLst>
              </p14:cNvPr>
              <p14:cNvContentPartPr/>
              <p14:nvPr/>
            </p14:nvContentPartPr>
            <p14:xfrm>
              <a:off x="1371621" y="4670019"/>
              <a:ext cx="5140440" cy="45720"/>
            </p14:xfrm>
          </p:contentPart>
        </mc:Choice>
        <mc:Fallback xmlns="">
          <p:pic>
            <p:nvPicPr>
              <p:cNvPr id="5" name="Ink 4">
                <a:extLst>
                  <a:ext uri="{FF2B5EF4-FFF2-40B4-BE49-F238E27FC236}">
                    <a16:creationId xmlns:a16="http://schemas.microsoft.com/office/drawing/2014/main" id="{E9601E82-ADB8-47BF-AC33-582FC49B6737}"/>
                  </a:ext>
                </a:extLst>
              </p:cNvPr>
              <p:cNvPicPr/>
              <p:nvPr/>
            </p:nvPicPr>
            <p:blipFill>
              <a:blip r:embed="rId10"/>
              <a:stretch>
                <a:fillRect/>
              </a:stretch>
            </p:blipFill>
            <p:spPr>
              <a:xfrm>
                <a:off x="1362621" y="4661019"/>
                <a:ext cx="51580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729E97C3-A889-4587-A5F9-A7E124FFD282}"/>
                  </a:ext>
                </a:extLst>
              </p14:cNvPr>
              <p14:cNvContentPartPr/>
              <p14:nvPr/>
            </p14:nvContentPartPr>
            <p14:xfrm>
              <a:off x="9887781" y="4284819"/>
              <a:ext cx="1551240" cy="27720"/>
            </p14:xfrm>
          </p:contentPart>
        </mc:Choice>
        <mc:Fallback xmlns="">
          <p:pic>
            <p:nvPicPr>
              <p:cNvPr id="6" name="Ink 5">
                <a:extLst>
                  <a:ext uri="{FF2B5EF4-FFF2-40B4-BE49-F238E27FC236}">
                    <a16:creationId xmlns:a16="http://schemas.microsoft.com/office/drawing/2014/main" id="{729E97C3-A889-4587-A5F9-A7E124FFD282}"/>
                  </a:ext>
                </a:extLst>
              </p:cNvPr>
              <p:cNvPicPr/>
              <p:nvPr/>
            </p:nvPicPr>
            <p:blipFill>
              <a:blip r:embed="rId12"/>
              <a:stretch>
                <a:fillRect/>
              </a:stretch>
            </p:blipFill>
            <p:spPr>
              <a:xfrm>
                <a:off x="9879141" y="4276179"/>
                <a:ext cx="15688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B470255E-CC3A-4296-B9A8-17B627529718}"/>
                  </a:ext>
                </a:extLst>
              </p14:cNvPr>
              <p14:cNvContentPartPr/>
              <p14:nvPr/>
            </p14:nvContentPartPr>
            <p14:xfrm>
              <a:off x="6033261" y="5208219"/>
              <a:ext cx="1038960" cy="9720"/>
            </p14:xfrm>
          </p:contentPart>
        </mc:Choice>
        <mc:Fallback xmlns="">
          <p:pic>
            <p:nvPicPr>
              <p:cNvPr id="7" name="Ink 6">
                <a:extLst>
                  <a:ext uri="{FF2B5EF4-FFF2-40B4-BE49-F238E27FC236}">
                    <a16:creationId xmlns:a16="http://schemas.microsoft.com/office/drawing/2014/main" id="{B470255E-CC3A-4296-B9A8-17B627529718}"/>
                  </a:ext>
                </a:extLst>
              </p:cNvPr>
              <p:cNvPicPr/>
              <p:nvPr/>
            </p:nvPicPr>
            <p:blipFill>
              <a:blip r:embed="rId14"/>
              <a:stretch>
                <a:fillRect/>
              </a:stretch>
            </p:blipFill>
            <p:spPr>
              <a:xfrm>
                <a:off x="6024621" y="5199219"/>
                <a:ext cx="10566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0F2BF6FF-4481-4F08-8566-F5FF9FFD5990}"/>
                  </a:ext>
                </a:extLst>
              </p14:cNvPr>
              <p14:cNvContentPartPr/>
              <p14:nvPr/>
            </p14:nvContentPartPr>
            <p14:xfrm>
              <a:off x="3612981" y="6570099"/>
              <a:ext cx="6418080" cy="37080"/>
            </p14:xfrm>
          </p:contentPart>
        </mc:Choice>
        <mc:Fallback xmlns="">
          <p:pic>
            <p:nvPicPr>
              <p:cNvPr id="8" name="Ink 7">
                <a:extLst>
                  <a:ext uri="{FF2B5EF4-FFF2-40B4-BE49-F238E27FC236}">
                    <a16:creationId xmlns:a16="http://schemas.microsoft.com/office/drawing/2014/main" id="{0F2BF6FF-4481-4F08-8566-F5FF9FFD5990}"/>
                  </a:ext>
                </a:extLst>
              </p:cNvPr>
              <p:cNvPicPr/>
              <p:nvPr/>
            </p:nvPicPr>
            <p:blipFill>
              <a:blip r:embed="rId16"/>
              <a:stretch>
                <a:fillRect/>
              </a:stretch>
            </p:blipFill>
            <p:spPr>
              <a:xfrm>
                <a:off x="3603981" y="6561459"/>
                <a:ext cx="64357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04BFA107-E102-4CA7-B05A-A566E7DC464A}"/>
                  </a:ext>
                </a:extLst>
              </p14:cNvPr>
              <p14:cNvContentPartPr/>
              <p14:nvPr/>
            </p14:nvContentPartPr>
            <p14:xfrm>
              <a:off x="8749461" y="6642459"/>
              <a:ext cx="1200600" cy="27720"/>
            </p14:xfrm>
          </p:contentPart>
        </mc:Choice>
        <mc:Fallback xmlns="">
          <p:pic>
            <p:nvPicPr>
              <p:cNvPr id="9" name="Ink 8">
                <a:extLst>
                  <a:ext uri="{FF2B5EF4-FFF2-40B4-BE49-F238E27FC236}">
                    <a16:creationId xmlns:a16="http://schemas.microsoft.com/office/drawing/2014/main" id="{04BFA107-E102-4CA7-B05A-A566E7DC464A}"/>
                  </a:ext>
                </a:extLst>
              </p:cNvPr>
              <p:cNvPicPr/>
              <p:nvPr/>
            </p:nvPicPr>
            <p:blipFill>
              <a:blip r:embed="rId18"/>
              <a:stretch>
                <a:fillRect/>
              </a:stretch>
            </p:blipFill>
            <p:spPr>
              <a:xfrm>
                <a:off x="8740461" y="6633459"/>
                <a:ext cx="12182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a:extLst>
                  <a:ext uri="{FF2B5EF4-FFF2-40B4-BE49-F238E27FC236}">
                    <a16:creationId xmlns:a16="http://schemas.microsoft.com/office/drawing/2014/main" id="{C3E9BF61-01B4-4835-8447-D7FD876C53B0}"/>
                  </a:ext>
                </a:extLst>
              </p14:cNvPr>
              <p14:cNvContentPartPr/>
              <p14:nvPr/>
            </p14:nvContentPartPr>
            <p14:xfrm>
              <a:off x="6194541" y="6696459"/>
              <a:ext cx="1270080" cy="360"/>
            </p14:xfrm>
          </p:contentPart>
        </mc:Choice>
        <mc:Fallback xmlns="">
          <p:pic>
            <p:nvPicPr>
              <p:cNvPr id="10" name="Ink 9">
                <a:extLst>
                  <a:ext uri="{FF2B5EF4-FFF2-40B4-BE49-F238E27FC236}">
                    <a16:creationId xmlns:a16="http://schemas.microsoft.com/office/drawing/2014/main" id="{C3E9BF61-01B4-4835-8447-D7FD876C53B0}"/>
                  </a:ext>
                </a:extLst>
              </p:cNvPr>
              <p:cNvPicPr/>
              <p:nvPr/>
            </p:nvPicPr>
            <p:blipFill>
              <a:blip r:embed="rId20"/>
              <a:stretch>
                <a:fillRect/>
              </a:stretch>
            </p:blipFill>
            <p:spPr>
              <a:xfrm>
                <a:off x="6185901" y="6687459"/>
                <a:ext cx="1287720" cy="18000"/>
              </a:xfrm>
              <a:prstGeom prst="rect">
                <a:avLst/>
              </a:prstGeom>
            </p:spPr>
          </p:pic>
        </mc:Fallback>
      </mc:AlternateContent>
    </p:spTree>
    <p:extLst>
      <p:ext uri="{BB962C8B-B14F-4D97-AF65-F5344CB8AC3E}">
        <p14:creationId xmlns:p14="http://schemas.microsoft.com/office/powerpoint/2010/main" val="428148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16000" y="214314"/>
            <a:ext cx="11176000" cy="1462087"/>
          </a:xfrm>
        </p:spPr>
        <p:txBody>
          <a:bodyPr/>
          <a:lstStyle/>
          <a:p>
            <a:pPr algn="ctr" eaLnBrk="1" hangingPunct="1"/>
            <a:r>
              <a:rPr lang="en-US" dirty="0"/>
              <a:t>2.1.2 Background and Overview of Data Analytics Lifecycle</a:t>
            </a:r>
          </a:p>
        </p:txBody>
      </p:sp>
      <p:sp>
        <p:nvSpPr>
          <p:cNvPr id="7171" name="Rectangle 3"/>
          <p:cNvSpPr>
            <a:spLocks noGrp="1" noChangeArrowheads="1"/>
          </p:cNvSpPr>
          <p:nvPr>
            <p:ph idx="1"/>
          </p:nvPr>
        </p:nvSpPr>
        <p:spPr>
          <a:xfrm>
            <a:off x="812800" y="2438400"/>
            <a:ext cx="11379200" cy="4419600"/>
          </a:xfrm>
        </p:spPr>
        <p:txBody>
          <a:bodyPr/>
          <a:lstStyle/>
          <a:p>
            <a:pPr eaLnBrk="1" hangingPunct="1"/>
            <a:r>
              <a:rPr lang="en-US" sz="2400" dirty="0"/>
              <a:t>Data Analytics Lifecycle defines the analytics process and best practices from discovery to project completion</a:t>
            </a:r>
          </a:p>
          <a:p>
            <a:pPr eaLnBrk="1" hangingPunct="1"/>
            <a:r>
              <a:rPr lang="en-US" sz="2400" dirty="0"/>
              <a:t>The Lifecycle employs aspects of</a:t>
            </a:r>
          </a:p>
          <a:p>
            <a:pPr lvl="1" eaLnBrk="1" hangingPunct="1"/>
            <a:r>
              <a:rPr lang="en-US" sz="2000" dirty="0">
                <a:hlinkClick r:id="rId3"/>
              </a:rPr>
              <a:t>Scientific method</a:t>
            </a:r>
            <a:endParaRPr lang="en-US" sz="2000" dirty="0"/>
          </a:p>
          <a:p>
            <a:pPr lvl="1" eaLnBrk="1" hangingPunct="1"/>
            <a:r>
              <a:rPr lang="en-US" sz="2000" dirty="0">
                <a:hlinkClick r:id="rId4"/>
              </a:rPr>
              <a:t>Cross Industry Standard Process for Data Mining</a:t>
            </a:r>
            <a:r>
              <a:rPr lang="en-US" sz="2000" dirty="0"/>
              <a:t> (CRISP-DM)</a:t>
            </a:r>
          </a:p>
          <a:p>
            <a:pPr lvl="2" eaLnBrk="1" hangingPunct="1"/>
            <a:r>
              <a:rPr lang="en-US" sz="1600" dirty="0"/>
              <a:t>Process model for data mining</a:t>
            </a:r>
          </a:p>
          <a:p>
            <a:pPr lvl="1" eaLnBrk="1" hangingPunct="1"/>
            <a:r>
              <a:rPr lang="en-US" sz="2000" dirty="0"/>
              <a:t>Davenport’s </a:t>
            </a:r>
            <a:r>
              <a:rPr lang="en-US" sz="2000" dirty="0">
                <a:hlinkClick r:id="rId5"/>
              </a:rPr>
              <a:t>DELTA framework</a:t>
            </a:r>
            <a:endParaRPr lang="en-US" sz="2000" dirty="0"/>
          </a:p>
          <a:p>
            <a:pPr lvl="1" eaLnBrk="1" hangingPunct="1"/>
            <a:r>
              <a:rPr lang="en-US" sz="2000" dirty="0"/>
              <a:t>Hubbard’s </a:t>
            </a:r>
            <a:r>
              <a:rPr lang="en-US" sz="2000" dirty="0">
                <a:hlinkClick r:id="rId6"/>
              </a:rPr>
              <a:t>Applied Information Economics</a:t>
            </a:r>
            <a:r>
              <a:rPr lang="en-US" sz="2000" dirty="0"/>
              <a:t> (AIE) approach</a:t>
            </a:r>
          </a:p>
          <a:p>
            <a:pPr lvl="1" eaLnBrk="1" hangingPunct="1"/>
            <a:r>
              <a:rPr lang="en-US" sz="2000" dirty="0">
                <a:hlinkClick r:id="rId7"/>
              </a:rPr>
              <a:t>MAD Skills: New Analysis Practices for Big Data</a:t>
            </a:r>
            <a:r>
              <a:rPr lang="en-US" sz="2000" dirty="0"/>
              <a:t> by Cohen et al.</a:t>
            </a:r>
          </a:p>
        </p:txBody>
      </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DB2CE36F-F21F-4149-AA68-9788EF20FFFA}"/>
                  </a:ext>
                </a:extLst>
              </p14:cNvPr>
              <p14:cNvContentPartPr/>
              <p14:nvPr/>
            </p14:nvContentPartPr>
            <p14:xfrm>
              <a:off x="4912581" y="2840859"/>
              <a:ext cx="6841440" cy="46080"/>
            </p14:xfrm>
          </p:contentPart>
        </mc:Choice>
        <mc:Fallback xmlns="">
          <p:pic>
            <p:nvPicPr>
              <p:cNvPr id="2" name="Ink 1">
                <a:extLst>
                  <a:ext uri="{FF2B5EF4-FFF2-40B4-BE49-F238E27FC236}">
                    <a16:creationId xmlns:a16="http://schemas.microsoft.com/office/drawing/2014/main" id="{DB2CE36F-F21F-4149-AA68-9788EF20FFFA}"/>
                  </a:ext>
                </a:extLst>
              </p:cNvPr>
              <p:cNvPicPr/>
              <p:nvPr/>
            </p:nvPicPr>
            <p:blipFill>
              <a:blip r:embed="rId9"/>
              <a:stretch>
                <a:fillRect/>
              </a:stretch>
            </p:blipFill>
            <p:spPr>
              <a:xfrm>
                <a:off x="4903941" y="2832219"/>
                <a:ext cx="68590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 name="Ink 2">
                <a:extLst>
                  <a:ext uri="{FF2B5EF4-FFF2-40B4-BE49-F238E27FC236}">
                    <a16:creationId xmlns:a16="http://schemas.microsoft.com/office/drawing/2014/main" id="{D1D1A116-0042-4E33-9E19-25230FBFEC57}"/>
                  </a:ext>
                </a:extLst>
              </p14:cNvPr>
              <p14:cNvContentPartPr/>
              <p14:nvPr/>
            </p14:nvContentPartPr>
            <p14:xfrm>
              <a:off x="1451901" y="3227139"/>
              <a:ext cx="360" cy="360"/>
            </p14:xfrm>
          </p:contentPart>
        </mc:Choice>
        <mc:Fallback xmlns="">
          <p:pic>
            <p:nvPicPr>
              <p:cNvPr id="3" name="Ink 2">
                <a:extLst>
                  <a:ext uri="{FF2B5EF4-FFF2-40B4-BE49-F238E27FC236}">
                    <a16:creationId xmlns:a16="http://schemas.microsoft.com/office/drawing/2014/main" id="{D1D1A116-0042-4E33-9E19-25230FBFEC57}"/>
                  </a:ext>
                </a:extLst>
              </p:cNvPr>
              <p:cNvPicPr/>
              <p:nvPr/>
            </p:nvPicPr>
            <p:blipFill>
              <a:blip r:embed="rId11"/>
              <a:stretch>
                <a:fillRect/>
              </a:stretch>
            </p:blipFill>
            <p:spPr>
              <a:xfrm>
                <a:off x="1443261" y="321849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Ink 3">
                <a:extLst>
                  <a:ext uri="{FF2B5EF4-FFF2-40B4-BE49-F238E27FC236}">
                    <a16:creationId xmlns:a16="http://schemas.microsoft.com/office/drawing/2014/main" id="{56FDF8B8-F85B-4A8D-8F45-7C60CBFAE4A3}"/>
                  </a:ext>
                </a:extLst>
              </p14:cNvPr>
              <p14:cNvContentPartPr/>
              <p14:nvPr/>
            </p14:nvContentPartPr>
            <p14:xfrm>
              <a:off x="1173981" y="3208779"/>
              <a:ext cx="5468040" cy="27720"/>
            </p14:xfrm>
          </p:contentPart>
        </mc:Choice>
        <mc:Fallback xmlns="">
          <p:pic>
            <p:nvPicPr>
              <p:cNvPr id="4" name="Ink 3">
                <a:extLst>
                  <a:ext uri="{FF2B5EF4-FFF2-40B4-BE49-F238E27FC236}">
                    <a16:creationId xmlns:a16="http://schemas.microsoft.com/office/drawing/2014/main" id="{56FDF8B8-F85B-4A8D-8F45-7C60CBFAE4A3}"/>
                  </a:ext>
                </a:extLst>
              </p:cNvPr>
              <p:cNvPicPr/>
              <p:nvPr/>
            </p:nvPicPr>
            <p:blipFill>
              <a:blip r:embed="rId13"/>
              <a:stretch>
                <a:fillRect/>
              </a:stretch>
            </p:blipFill>
            <p:spPr>
              <a:xfrm>
                <a:off x="1165341" y="3199779"/>
                <a:ext cx="5485680" cy="45360"/>
              </a:xfrm>
              <a:prstGeom prst="rect">
                <a:avLst/>
              </a:prstGeom>
            </p:spPr>
          </p:pic>
        </mc:Fallback>
      </mc:AlternateContent>
      <p:sp>
        <p:nvSpPr>
          <p:cNvPr id="5" name="TextBox 4">
            <a:extLst>
              <a:ext uri="{FF2B5EF4-FFF2-40B4-BE49-F238E27FC236}">
                <a16:creationId xmlns:a16="http://schemas.microsoft.com/office/drawing/2014/main" id="{5B44219C-8EA8-4162-9B5C-09C48605A590}"/>
              </a:ext>
            </a:extLst>
          </p:cNvPr>
          <p:cNvSpPr txBox="1"/>
          <p:nvPr/>
        </p:nvSpPr>
        <p:spPr>
          <a:xfrm>
            <a:off x="812800" y="1497106"/>
            <a:ext cx="11029576" cy="646331"/>
          </a:xfrm>
          <a:prstGeom prst="rect">
            <a:avLst/>
          </a:prstGeom>
          <a:noFill/>
        </p:spPr>
        <p:txBody>
          <a:bodyPr wrap="square" rtlCol="0">
            <a:spAutoFit/>
          </a:bodyPr>
          <a:lstStyle/>
          <a:p>
            <a:r>
              <a:rPr lang="en-US" b="0" i="0" dirty="0">
                <a:effectLst/>
                <a:latin typeface="arial" panose="020B0604020202020204" pitchFamily="34" charset="0"/>
              </a:rPr>
              <a:t>Data mining is </a:t>
            </a:r>
            <a:r>
              <a:rPr lang="en-US" b="1" i="0" dirty="0">
                <a:effectLst/>
                <a:latin typeface="arial" panose="020B0604020202020204" pitchFamily="34" charset="0"/>
              </a:rPr>
              <a:t>the process of analyzing dense volumes of data to find patterns, discover trends, and gain insight into how that data can be used</a:t>
            </a:r>
            <a:r>
              <a:rPr lang="en-US" b="0" i="0" dirty="0">
                <a:effectLst/>
                <a:latin typeface="arial" panose="020B0604020202020204" pitchFamily="34" charset="0"/>
              </a:rPr>
              <a:t>. </a:t>
            </a:r>
            <a:endParaRPr lang="en-IN" dirty="0"/>
          </a:p>
        </p:txBody>
      </p:sp>
    </p:spTree>
    <p:extLst>
      <p:ext uri="{BB962C8B-B14F-4D97-AF65-F5344CB8AC3E}">
        <p14:creationId xmlns:p14="http://schemas.microsoft.com/office/powerpoint/2010/main" val="2295278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16000" y="214314"/>
            <a:ext cx="9855200" cy="1462087"/>
          </a:xfrm>
        </p:spPr>
        <p:txBody>
          <a:bodyPr/>
          <a:lstStyle/>
          <a:p>
            <a:pPr algn="ctr" eaLnBrk="1" hangingPunct="1"/>
            <a:r>
              <a:rPr lang="en-US" dirty="0"/>
              <a:t>Overview of </a:t>
            </a:r>
            <a:br>
              <a:rPr lang="en-US" dirty="0"/>
            </a:br>
            <a:r>
              <a:rPr lang="en-US" dirty="0"/>
              <a:t>Data Analytics Lifecycle</a:t>
            </a:r>
          </a:p>
        </p:txBody>
      </p:sp>
      <p:pic>
        <p:nvPicPr>
          <p:cNvPr id="3" name="Picture 2"/>
          <p:cNvPicPr>
            <a:picLocks noChangeAspect="1"/>
          </p:cNvPicPr>
          <p:nvPr/>
        </p:nvPicPr>
        <p:blipFill>
          <a:blip r:embed="rId3"/>
          <a:stretch>
            <a:fillRect/>
          </a:stretch>
        </p:blipFill>
        <p:spPr>
          <a:xfrm>
            <a:off x="1422400" y="1828800"/>
            <a:ext cx="9144000" cy="5025528"/>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787F0E6-88BD-43F3-BB58-B0C163F217B9}"/>
                  </a:ext>
                </a:extLst>
              </p14:cNvPr>
              <p14:cNvContentPartPr/>
              <p14:nvPr/>
            </p14:nvContentPartPr>
            <p14:xfrm>
              <a:off x="5154501" y="2796219"/>
              <a:ext cx="869040" cy="19080"/>
            </p14:xfrm>
          </p:contentPart>
        </mc:Choice>
        <mc:Fallback>
          <p:pic>
            <p:nvPicPr>
              <p:cNvPr id="2" name="Ink 1">
                <a:extLst>
                  <a:ext uri="{FF2B5EF4-FFF2-40B4-BE49-F238E27FC236}">
                    <a16:creationId xmlns:a16="http://schemas.microsoft.com/office/drawing/2014/main" id="{2787F0E6-88BD-43F3-BB58-B0C163F217B9}"/>
                  </a:ext>
                </a:extLst>
              </p:cNvPr>
              <p:cNvPicPr/>
              <p:nvPr/>
            </p:nvPicPr>
            <p:blipFill>
              <a:blip r:embed="rId5"/>
              <a:stretch>
                <a:fillRect/>
              </a:stretch>
            </p:blipFill>
            <p:spPr>
              <a:xfrm>
                <a:off x="5145501" y="2787219"/>
                <a:ext cx="8866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D344637F-FDD2-4CF9-851D-FBECB1EF983E}"/>
                  </a:ext>
                </a:extLst>
              </p14:cNvPr>
              <p14:cNvContentPartPr/>
              <p14:nvPr/>
            </p14:nvContentPartPr>
            <p14:xfrm>
              <a:off x="7655781" y="3665619"/>
              <a:ext cx="867960" cy="74160"/>
            </p14:xfrm>
          </p:contentPart>
        </mc:Choice>
        <mc:Fallback>
          <p:pic>
            <p:nvPicPr>
              <p:cNvPr id="4" name="Ink 3">
                <a:extLst>
                  <a:ext uri="{FF2B5EF4-FFF2-40B4-BE49-F238E27FC236}">
                    <a16:creationId xmlns:a16="http://schemas.microsoft.com/office/drawing/2014/main" id="{D344637F-FDD2-4CF9-851D-FBECB1EF983E}"/>
                  </a:ext>
                </a:extLst>
              </p:cNvPr>
              <p:cNvPicPr/>
              <p:nvPr/>
            </p:nvPicPr>
            <p:blipFill>
              <a:blip r:embed="rId7"/>
              <a:stretch>
                <a:fillRect/>
              </a:stretch>
            </p:blipFill>
            <p:spPr>
              <a:xfrm>
                <a:off x="7647141" y="3656979"/>
                <a:ext cx="88560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6F06E701-217E-4E3E-9242-5A3295563B5F}"/>
                  </a:ext>
                </a:extLst>
              </p14:cNvPr>
              <p14:cNvContentPartPr/>
              <p14:nvPr/>
            </p14:nvContentPartPr>
            <p14:xfrm>
              <a:off x="7655781" y="5543379"/>
              <a:ext cx="967320" cy="5760"/>
            </p14:xfrm>
          </p:contentPart>
        </mc:Choice>
        <mc:Fallback>
          <p:pic>
            <p:nvPicPr>
              <p:cNvPr id="5" name="Ink 4">
                <a:extLst>
                  <a:ext uri="{FF2B5EF4-FFF2-40B4-BE49-F238E27FC236}">
                    <a16:creationId xmlns:a16="http://schemas.microsoft.com/office/drawing/2014/main" id="{6F06E701-217E-4E3E-9242-5A3295563B5F}"/>
                  </a:ext>
                </a:extLst>
              </p:cNvPr>
              <p:cNvPicPr/>
              <p:nvPr/>
            </p:nvPicPr>
            <p:blipFill>
              <a:blip r:embed="rId9"/>
              <a:stretch>
                <a:fillRect/>
              </a:stretch>
            </p:blipFill>
            <p:spPr>
              <a:xfrm>
                <a:off x="7647141" y="5534739"/>
                <a:ext cx="9849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017F6D9E-8A0C-4648-89E9-94D07E4A1F6B}"/>
                  </a:ext>
                </a:extLst>
              </p14:cNvPr>
              <p14:cNvContentPartPr/>
              <p14:nvPr/>
            </p14:nvContentPartPr>
            <p14:xfrm>
              <a:off x="5181501" y="6413139"/>
              <a:ext cx="833040" cy="5760"/>
            </p14:xfrm>
          </p:contentPart>
        </mc:Choice>
        <mc:Fallback>
          <p:pic>
            <p:nvPicPr>
              <p:cNvPr id="6" name="Ink 5">
                <a:extLst>
                  <a:ext uri="{FF2B5EF4-FFF2-40B4-BE49-F238E27FC236}">
                    <a16:creationId xmlns:a16="http://schemas.microsoft.com/office/drawing/2014/main" id="{017F6D9E-8A0C-4648-89E9-94D07E4A1F6B}"/>
                  </a:ext>
                </a:extLst>
              </p:cNvPr>
              <p:cNvPicPr/>
              <p:nvPr/>
            </p:nvPicPr>
            <p:blipFill>
              <a:blip r:embed="rId11"/>
              <a:stretch>
                <a:fillRect/>
              </a:stretch>
            </p:blipFill>
            <p:spPr>
              <a:xfrm>
                <a:off x="5172861" y="6404139"/>
                <a:ext cx="85068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70A3A9D2-04E4-480F-B1C0-DE8FF2B8BD2C}"/>
                  </a:ext>
                </a:extLst>
              </p14:cNvPr>
              <p14:cNvContentPartPr/>
              <p14:nvPr/>
            </p14:nvContentPartPr>
            <p14:xfrm>
              <a:off x="2572581" y="5575779"/>
              <a:ext cx="1263240" cy="18720"/>
            </p14:xfrm>
          </p:contentPart>
        </mc:Choice>
        <mc:Fallback>
          <p:pic>
            <p:nvPicPr>
              <p:cNvPr id="7" name="Ink 6">
                <a:extLst>
                  <a:ext uri="{FF2B5EF4-FFF2-40B4-BE49-F238E27FC236}">
                    <a16:creationId xmlns:a16="http://schemas.microsoft.com/office/drawing/2014/main" id="{70A3A9D2-04E4-480F-B1C0-DE8FF2B8BD2C}"/>
                  </a:ext>
                </a:extLst>
              </p:cNvPr>
              <p:cNvPicPr/>
              <p:nvPr/>
            </p:nvPicPr>
            <p:blipFill>
              <a:blip r:embed="rId13"/>
              <a:stretch>
                <a:fillRect/>
              </a:stretch>
            </p:blipFill>
            <p:spPr>
              <a:xfrm>
                <a:off x="2563941" y="5567139"/>
                <a:ext cx="1280880" cy="36360"/>
              </a:xfrm>
              <a:prstGeom prst="rect">
                <a:avLst/>
              </a:prstGeom>
            </p:spPr>
          </p:pic>
        </mc:Fallback>
      </mc:AlternateContent>
      <p:grpSp>
        <p:nvGrpSpPr>
          <p:cNvPr id="10" name="Group 9">
            <a:extLst>
              <a:ext uri="{FF2B5EF4-FFF2-40B4-BE49-F238E27FC236}">
                <a16:creationId xmlns:a16="http://schemas.microsoft.com/office/drawing/2014/main" id="{BF2EB546-944F-46C5-AA8F-3FDB7F127579}"/>
              </a:ext>
            </a:extLst>
          </p:cNvPr>
          <p:cNvGrpSpPr/>
          <p:nvPr/>
        </p:nvGrpSpPr>
        <p:grpSpPr>
          <a:xfrm>
            <a:off x="2456301" y="3764979"/>
            <a:ext cx="1254240" cy="118440"/>
            <a:chOff x="2456301" y="3764979"/>
            <a:chExt cx="1254240" cy="118440"/>
          </a:xfrm>
        </p:grpSpPr>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98CB7EE3-225D-4DB3-9359-F2B04A9A340A}"/>
                    </a:ext>
                  </a:extLst>
                </p14:cNvPr>
                <p14:cNvContentPartPr/>
                <p14:nvPr/>
              </p14:nvContentPartPr>
              <p14:xfrm>
                <a:off x="2483301" y="3764979"/>
                <a:ext cx="1209240" cy="55080"/>
              </p14:xfrm>
            </p:contentPart>
          </mc:Choice>
          <mc:Fallback>
            <p:pic>
              <p:nvPicPr>
                <p:cNvPr id="8" name="Ink 7">
                  <a:extLst>
                    <a:ext uri="{FF2B5EF4-FFF2-40B4-BE49-F238E27FC236}">
                      <a16:creationId xmlns:a16="http://schemas.microsoft.com/office/drawing/2014/main" id="{98CB7EE3-225D-4DB3-9359-F2B04A9A340A}"/>
                    </a:ext>
                  </a:extLst>
                </p:cNvPr>
                <p:cNvPicPr/>
                <p:nvPr/>
              </p:nvPicPr>
              <p:blipFill>
                <a:blip r:embed="rId15"/>
                <a:stretch>
                  <a:fillRect/>
                </a:stretch>
              </p:blipFill>
              <p:spPr>
                <a:xfrm>
                  <a:off x="2474301" y="3756339"/>
                  <a:ext cx="122688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9CBB7590-3695-4FA4-B5F2-D33E0F5BC5BF}"/>
                    </a:ext>
                  </a:extLst>
                </p14:cNvPr>
                <p14:cNvContentPartPr/>
                <p14:nvPr/>
              </p14:nvContentPartPr>
              <p14:xfrm>
                <a:off x="2456301" y="3809979"/>
                <a:ext cx="1254240" cy="73440"/>
              </p14:xfrm>
            </p:contentPart>
          </mc:Choice>
          <mc:Fallback>
            <p:pic>
              <p:nvPicPr>
                <p:cNvPr id="9" name="Ink 8">
                  <a:extLst>
                    <a:ext uri="{FF2B5EF4-FFF2-40B4-BE49-F238E27FC236}">
                      <a16:creationId xmlns:a16="http://schemas.microsoft.com/office/drawing/2014/main" id="{9CBB7590-3695-4FA4-B5F2-D33E0F5BC5BF}"/>
                    </a:ext>
                  </a:extLst>
                </p:cNvPr>
                <p:cNvPicPr/>
                <p:nvPr/>
              </p:nvPicPr>
              <p:blipFill>
                <a:blip r:embed="rId17"/>
                <a:stretch>
                  <a:fillRect/>
                </a:stretch>
              </p:blipFill>
              <p:spPr>
                <a:xfrm>
                  <a:off x="2447301" y="3800979"/>
                  <a:ext cx="1271880" cy="91080"/>
                </a:xfrm>
                <a:prstGeom prst="rect">
                  <a:avLst/>
                </a:prstGeom>
              </p:spPr>
            </p:pic>
          </mc:Fallback>
        </mc:AlternateContent>
      </p:grpSp>
    </p:spTree>
    <p:extLst>
      <p:ext uri="{BB962C8B-B14F-4D97-AF65-F5344CB8AC3E}">
        <p14:creationId xmlns:p14="http://schemas.microsoft.com/office/powerpoint/2010/main" val="365940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20800" y="152401"/>
            <a:ext cx="9855200" cy="1143000"/>
          </a:xfrm>
        </p:spPr>
        <p:txBody>
          <a:bodyPr/>
          <a:lstStyle/>
          <a:p>
            <a:pPr algn="ctr" eaLnBrk="1" hangingPunct="1"/>
            <a:r>
              <a:rPr lang="en-US" dirty="0"/>
              <a:t>2.2 Phase 1: Discovery</a:t>
            </a:r>
          </a:p>
        </p:txBody>
      </p:sp>
      <p:pic>
        <p:nvPicPr>
          <p:cNvPr id="3" name="Picture 2"/>
          <p:cNvPicPr>
            <a:picLocks noChangeAspect="1"/>
          </p:cNvPicPr>
          <p:nvPr/>
        </p:nvPicPr>
        <p:blipFill>
          <a:blip r:embed="rId3"/>
          <a:stretch>
            <a:fillRect/>
          </a:stretch>
        </p:blipFill>
        <p:spPr>
          <a:xfrm>
            <a:off x="1524000" y="1828800"/>
            <a:ext cx="8636000" cy="5029200"/>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03CAEEF-4077-4223-A77C-9E783E81739A}"/>
                  </a:ext>
                </a:extLst>
              </p14:cNvPr>
              <p14:cNvContentPartPr/>
              <p14:nvPr/>
            </p14:nvContentPartPr>
            <p14:xfrm>
              <a:off x="7449141" y="1603899"/>
              <a:ext cx="2125800" cy="1068480"/>
            </p14:xfrm>
          </p:contentPart>
        </mc:Choice>
        <mc:Fallback>
          <p:pic>
            <p:nvPicPr>
              <p:cNvPr id="2" name="Ink 1">
                <a:extLst>
                  <a:ext uri="{FF2B5EF4-FFF2-40B4-BE49-F238E27FC236}">
                    <a16:creationId xmlns:a16="http://schemas.microsoft.com/office/drawing/2014/main" id="{203CAEEF-4077-4223-A77C-9E783E81739A}"/>
                  </a:ext>
                </a:extLst>
              </p:cNvPr>
              <p:cNvPicPr/>
              <p:nvPr/>
            </p:nvPicPr>
            <p:blipFill>
              <a:blip r:embed="rId5"/>
              <a:stretch>
                <a:fillRect/>
              </a:stretch>
            </p:blipFill>
            <p:spPr>
              <a:xfrm>
                <a:off x="7440141" y="1595259"/>
                <a:ext cx="2143440" cy="1086120"/>
              </a:xfrm>
              <a:prstGeom prst="rect">
                <a:avLst/>
              </a:prstGeom>
            </p:spPr>
          </p:pic>
        </mc:Fallback>
      </mc:AlternateContent>
    </p:spTree>
    <p:extLst>
      <p:ext uri="{BB962C8B-B14F-4D97-AF65-F5344CB8AC3E}">
        <p14:creationId xmlns:p14="http://schemas.microsoft.com/office/powerpoint/2010/main" val="3165219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20800" y="152401"/>
            <a:ext cx="9855200" cy="1143000"/>
          </a:xfrm>
        </p:spPr>
        <p:txBody>
          <a:bodyPr/>
          <a:lstStyle/>
          <a:p>
            <a:pPr algn="ctr" eaLnBrk="1" hangingPunct="1"/>
            <a:r>
              <a:rPr lang="en-US" dirty="0"/>
              <a:t>2.2 Phase 1: Discovery</a:t>
            </a:r>
          </a:p>
        </p:txBody>
      </p:sp>
      <p:sp>
        <p:nvSpPr>
          <p:cNvPr id="8195" name="Rectangle 3"/>
          <p:cNvSpPr>
            <a:spLocks noGrp="1" noChangeArrowheads="1"/>
          </p:cNvSpPr>
          <p:nvPr>
            <p:ph idx="1"/>
          </p:nvPr>
        </p:nvSpPr>
        <p:spPr>
          <a:xfrm>
            <a:off x="812800" y="2286000"/>
            <a:ext cx="11379200" cy="4114800"/>
          </a:xfrm>
        </p:spPr>
        <p:txBody>
          <a:bodyPr/>
          <a:lstStyle/>
          <a:p>
            <a:pPr marL="514350" indent="-514350" eaLnBrk="1" hangingPunct="1">
              <a:buFont typeface="+mj-lt"/>
              <a:buAutoNum type="arabicPeriod"/>
            </a:pPr>
            <a:r>
              <a:rPr lang="en-US" sz="2800" dirty="0"/>
              <a:t>Learning the Business Domain</a:t>
            </a:r>
          </a:p>
          <a:p>
            <a:pPr marL="514350" indent="-514350" eaLnBrk="1" hangingPunct="1">
              <a:buFont typeface="+mj-lt"/>
              <a:buAutoNum type="arabicPeriod"/>
            </a:pPr>
            <a:r>
              <a:rPr lang="en-US" sz="2800" dirty="0"/>
              <a:t>Resources</a:t>
            </a:r>
          </a:p>
          <a:p>
            <a:pPr marL="514350" indent="-514350" eaLnBrk="1" hangingPunct="1">
              <a:buFont typeface="+mj-lt"/>
              <a:buAutoNum type="arabicPeriod"/>
            </a:pPr>
            <a:r>
              <a:rPr lang="en-US" sz="2800" dirty="0"/>
              <a:t>Framing the Problem</a:t>
            </a:r>
          </a:p>
          <a:p>
            <a:pPr marL="514350" indent="-514350" eaLnBrk="1" hangingPunct="1">
              <a:buFont typeface="+mj-lt"/>
              <a:buAutoNum type="arabicPeriod"/>
            </a:pPr>
            <a:r>
              <a:rPr lang="en-US" sz="2800" dirty="0"/>
              <a:t>Identifying Key Stakeholders</a:t>
            </a:r>
          </a:p>
          <a:p>
            <a:pPr marL="514350" indent="-514350" eaLnBrk="1" hangingPunct="1">
              <a:buFont typeface="+mj-lt"/>
              <a:buAutoNum type="arabicPeriod"/>
            </a:pPr>
            <a:r>
              <a:rPr lang="en-US" sz="2800" dirty="0"/>
              <a:t>Interviewing the Analytics Sponsor</a:t>
            </a:r>
          </a:p>
          <a:p>
            <a:pPr marL="514350" indent="-514350" eaLnBrk="1" hangingPunct="1">
              <a:buFont typeface="+mj-lt"/>
              <a:buAutoNum type="arabicPeriod"/>
            </a:pPr>
            <a:r>
              <a:rPr lang="en-US" sz="2800" dirty="0"/>
              <a:t>Developing Initial Hypotheses</a:t>
            </a:r>
          </a:p>
          <a:p>
            <a:pPr marL="514350" indent="-514350" eaLnBrk="1" hangingPunct="1">
              <a:buFont typeface="+mj-lt"/>
              <a:buAutoNum type="arabicPeriod"/>
            </a:pPr>
            <a:r>
              <a:rPr lang="en-US" sz="2800" dirty="0"/>
              <a:t>Identifying Potential Data Sources</a:t>
            </a:r>
          </a:p>
        </p:txBody>
      </p:sp>
      <p:sp>
        <p:nvSpPr>
          <p:cNvPr id="2" name="TextBox 1">
            <a:extLst>
              <a:ext uri="{FF2B5EF4-FFF2-40B4-BE49-F238E27FC236}">
                <a16:creationId xmlns:a16="http://schemas.microsoft.com/office/drawing/2014/main" id="{1FAD80D3-20E4-4B43-932E-AAE7F5416BBA}"/>
              </a:ext>
            </a:extLst>
          </p:cNvPr>
          <p:cNvSpPr txBox="1"/>
          <p:nvPr/>
        </p:nvSpPr>
        <p:spPr>
          <a:xfrm>
            <a:off x="143435" y="1084729"/>
            <a:ext cx="11887200" cy="923330"/>
          </a:xfrm>
          <a:prstGeom prst="rect">
            <a:avLst/>
          </a:prstGeom>
          <a:noFill/>
        </p:spPr>
        <p:txBody>
          <a:bodyPr wrap="square" rtlCol="0">
            <a:spAutoFit/>
          </a:bodyPr>
          <a:lstStyle/>
          <a:p>
            <a:r>
              <a:rPr lang="en-US" dirty="0"/>
              <a:t>Data discovery involves the collection and evaluation of data from various sources and is often used to understand trends and patterns in the data. These trends and patterns are used for a framework to decide actions and take decision. </a:t>
            </a:r>
            <a:endParaRPr lang="en-IN" dirty="0"/>
          </a:p>
        </p:txBody>
      </p:sp>
    </p:spTree>
    <p:extLst>
      <p:ext uri="{BB962C8B-B14F-4D97-AF65-F5344CB8AC3E}">
        <p14:creationId xmlns:p14="http://schemas.microsoft.com/office/powerpoint/2010/main" val="4081577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20800" y="381000"/>
            <a:ext cx="10871200" cy="990600"/>
          </a:xfrm>
        </p:spPr>
        <p:txBody>
          <a:bodyPr/>
          <a:lstStyle/>
          <a:p>
            <a:pPr eaLnBrk="1" hangingPunct="1"/>
            <a:r>
              <a:rPr lang="en-US" dirty="0"/>
              <a:t>2.3 Phase 2: Data  Preparation</a:t>
            </a:r>
          </a:p>
        </p:txBody>
      </p:sp>
      <p:pic>
        <p:nvPicPr>
          <p:cNvPr id="3" name="Picture 2"/>
          <p:cNvPicPr>
            <a:picLocks noChangeAspect="1"/>
          </p:cNvPicPr>
          <p:nvPr/>
        </p:nvPicPr>
        <p:blipFill>
          <a:blip r:embed="rId3"/>
          <a:stretch>
            <a:fillRect/>
          </a:stretch>
        </p:blipFill>
        <p:spPr>
          <a:xfrm>
            <a:off x="1727200" y="1828800"/>
            <a:ext cx="8737600" cy="5029200"/>
          </a:xfrm>
          <a:prstGeom prst="rect">
            <a:avLst/>
          </a:prstGeom>
        </p:spPr>
      </p:pic>
      <p:sp>
        <p:nvSpPr>
          <p:cNvPr id="2" name="TextBox 1">
            <a:extLst>
              <a:ext uri="{FF2B5EF4-FFF2-40B4-BE49-F238E27FC236}">
                <a16:creationId xmlns:a16="http://schemas.microsoft.com/office/drawing/2014/main" id="{6BD88DAD-2339-41A8-B22D-045C0622F7BF}"/>
              </a:ext>
            </a:extLst>
          </p:cNvPr>
          <p:cNvSpPr txBox="1"/>
          <p:nvPr/>
        </p:nvSpPr>
        <p:spPr>
          <a:xfrm>
            <a:off x="1192307" y="3429000"/>
            <a:ext cx="6275294" cy="1477328"/>
          </a:xfrm>
          <a:prstGeom prst="rect">
            <a:avLst/>
          </a:prstGeom>
          <a:noFill/>
        </p:spPr>
        <p:txBody>
          <a:bodyPr wrap="square" rtlCol="0">
            <a:spAutoFit/>
          </a:bodyPr>
          <a:lstStyle/>
          <a:p>
            <a:r>
              <a:rPr lang="en-US" dirty="0"/>
              <a:t>1)ETL</a:t>
            </a:r>
          </a:p>
          <a:p>
            <a:r>
              <a:rPr lang="en-US" dirty="0"/>
              <a:t>2)Learning about Data</a:t>
            </a:r>
          </a:p>
          <a:p>
            <a:r>
              <a:rPr lang="en-US" dirty="0"/>
              <a:t>3)Data Conditioning</a:t>
            </a:r>
          </a:p>
          <a:p>
            <a:r>
              <a:rPr lang="en-US" dirty="0"/>
              <a:t>4)</a:t>
            </a:r>
            <a:r>
              <a:rPr lang="en-US" dirty="0" err="1"/>
              <a:t>Survey,Review</a:t>
            </a:r>
            <a:r>
              <a:rPr lang="en-US" dirty="0"/>
              <a:t> and </a:t>
            </a:r>
            <a:r>
              <a:rPr lang="en-US" dirty="0" err="1"/>
              <a:t>Visualisation</a:t>
            </a:r>
            <a:endParaRPr lang="en-US" dirty="0"/>
          </a:p>
          <a:p>
            <a:endParaRPr lang="en-IN" dirty="0"/>
          </a:p>
        </p:txBody>
      </p:sp>
    </p:spTree>
    <p:extLst>
      <p:ext uri="{BB962C8B-B14F-4D97-AF65-F5344CB8AC3E}">
        <p14:creationId xmlns:p14="http://schemas.microsoft.com/office/powerpoint/2010/main" val="396561324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595</TotalTime>
  <Words>1839</Words>
  <Application>Microsoft Office PowerPoint</Application>
  <PresentationFormat>Widescreen</PresentationFormat>
  <Paragraphs>204</Paragraphs>
  <Slides>32</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Retrospect</vt:lpstr>
      <vt:lpstr>Data Analytics Lifecycle</vt:lpstr>
      <vt:lpstr>Data Analytics Lifecycle</vt:lpstr>
      <vt:lpstr>2.1.1 Key Roles for a Successful Analytics Project</vt:lpstr>
      <vt:lpstr>Key Roles for a  Successful Analytics Project</vt:lpstr>
      <vt:lpstr>2.1.2 Background and Overview of Data Analytics Lifecycle</vt:lpstr>
      <vt:lpstr>Overview of  Data Analytics Lifecycle</vt:lpstr>
      <vt:lpstr>2.2 Phase 1: Discovery</vt:lpstr>
      <vt:lpstr>2.2 Phase 1: Discovery</vt:lpstr>
      <vt:lpstr>2.3 Phase 2: Data  Preparation</vt:lpstr>
      <vt:lpstr>2.3 Phase 2: Data  Preparation</vt:lpstr>
      <vt:lpstr>2.3.2 Performing ETLT (Extract, Transform, Load, Transform)</vt:lpstr>
      <vt:lpstr>2.3.3 Learning about the Data</vt:lpstr>
      <vt:lpstr>2.3.3 Learning about the Data Sample Dataset Inventory</vt:lpstr>
      <vt:lpstr>2.3.4 Data Conditioning</vt:lpstr>
      <vt:lpstr>2.3.4 Data Conditioning</vt:lpstr>
      <vt:lpstr>2.3.5 Survey and Visualize Guidelines and Considerations</vt:lpstr>
      <vt:lpstr>2.4 Phase 3: Model Planning</vt:lpstr>
      <vt:lpstr>2.4 Phase 3: Model Planning</vt:lpstr>
      <vt:lpstr>2.4.1 Data Exploration  and Variable Selection</vt:lpstr>
      <vt:lpstr>2.4.2 Model Selection</vt:lpstr>
      <vt:lpstr>2.4.3 Common Tools for the Model Planning Phase</vt:lpstr>
      <vt:lpstr>2.5 Phase 4: Model Building</vt:lpstr>
      <vt:lpstr>2.5 Phase 4: Model Building</vt:lpstr>
      <vt:lpstr>2.5.1 Common Tools for  the Model Building Phase</vt:lpstr>
      <vt:lpstr>2.6 Phase 5: Communicate Results</vt:lpstr>
      <vt:lpstr>2.6 Phase 5: Communicate Results</vt:lpstr>
      <vt:lpstr>2.7 Phase 6: Operationalize</vt:lpstr>
      <vt:lpstr>2.7 Phase 6: Operationalize</vt:lpstr>
      <vt:lpstr>2.7 Phase 6: Operationalize Key outputs from successful analytics project</vt:lpstr>
      <vt:lpstr>2.7 Phase 6: Operationalize Key outputs from successful analytics project</vt:lpstr>
      <vt:lpstr>2.7 Phase 6: Operationalize Four main deliverables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analytics</dc:title>
  <dc:creator>Admin</dc:creator>
  <cp:lastModifiedBy>Ajinkya Pawar</cp:lastModifiedBy>
  <cp:revision>69</cp:revision>
  <dcterms:created xsi:type="dcterms:W3CDTF">2017-10-23T03:13:05Z</dcterms:created>
  <dcterms:modified xsi:type="dcterms:W3CDTF">2023-02-01T05:50:51Z</dcterms:modified>
</cp:coreProperties>
</file>