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753-D834-CCAD-FFA2-4FFBEF07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79A7B-4B1F-C528-7E0C-4C112BD25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2FE0-B0BE-EF6D-2CB8-31F5B2F8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8701-21C0-0A1A-DA77-EA8C9AC4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1AFA-7CA2-12BC-7495-611AE97A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6CBD-647C-FDC9-9E93-DB4707B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02615-5245-3729-6561-E35CC72B9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09CC-4DE0-79E9-ED97-F698956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05ED-0C80-737C-DBB9-66951BB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9AD8-858D-98E8-9692-13960A53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D820B-792F-B726-6684-BBBA06F8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33C0D-B1C2-5A9C-A972-E1E4FC14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2962-906C-7F83-3C2B-33A4F722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5DC0-1CBE-D16B-6B23-F2B60008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BAEC-716B-5893-6B42-68CCF4C9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9B85-2167-5ABB-51AB-164292F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FB60-D2BF-DB73-F15F-1A9026FB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7376-FF36-0FC2-AAD3-4B638D7E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2687-EC4B-AB95-EEE8-CC36023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177A-644D-9445-62D3-53FAE3E4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892D-2D0C-A2ED-9FAF-25F34D60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93DE-6535-8D4C-D0E7-81110F97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8988-FEC8-2DB6-B27F-086DF0A1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53B5-17FA-969D-D6A8-02F7570A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49C7-9F2C-C7ED-EA61-15EB2E3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90CA-12D2-3C35-38FA-2FD887AB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6580-1F47-76D5-A50C-9B9DBEDC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52857-5D56-8C86-85A3-DD3F15AF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0E6B-0307-F843-5464-DB0A5F6B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3DB7-C3A3-2633-AEC0-DC370694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F2C7B-F038-6F35-524C-87AAC9C7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E2FD-7FE3-30D4-13A2-E067D72A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81B7-0DDB-C9A7-E4A4-21FBC3E0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9810-28C6-D605-7EC2-631ED17B4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7479-B177-58B5-2F04-86C87BA5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4CE77-A848-86E9-6844-24A819AE6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50D7D-1313-602E-E40F-3FAAE73A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2C34C-0728-AA77-D74B-33C0F165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E6E96-25B8-1910-1F4A-3936A4D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E084-37EE-FEB4-1431-A75653A5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17482-6BCE-A4C6-B1BD-5E555F58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44F5A-3F8B-5F83-86A4-C9FCB4F4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D9FDA-E1B1-7A21-8ED6-0D443AC8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2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56C1-1384-5753-4266-AF645AA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35E16-C9AA-BE9D-0D0B-521CB505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5770-EEFC-CD39-1D0E-5DFB6B84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68C0-3699-329B-DADF-66BB8A02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8164-8C2E-4EA0-77E7-F64B11DA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0F825-EB11-30B6-9901-7CC9A304F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5104-96B0-C6B2-6FA4-6ABBBAE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0098-408C-3181-4590-B4DD5D57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713B-B38B-6410-772C-A0ACFE9E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53CE-C473-8218-CE53-F6521B2C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631D8-FBF1-8FC4-EC04-7A5C6DBC3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3981-41E3-6646-2A62-0B961B40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554ED-01B9-90B7-784A-6AC3058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36920-56DD-CAFF-CAB6-BF095071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7C4F-7172-C47F-611E-A6FDE76B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FAA81-36A5-DECD-93E9-5C87D3D5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C639-8C67-17BD-E151-C231B10C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3D0-B613-6EA5-3DD9-8033BC6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D046-68A1-4494-8A7B-31A174780DB7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06D5-1B09-F0E2-0FD4-698DDB6A3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A3DE-66D9-F508-75F8-8053FEB76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F285-DE24-46DE-BCA3-C14DF0CC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D44A-D6A6-9A6F-8E0D-30B57E84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43270-C6A2-238B-B1C4-A2265C117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6333-79F1-D37F-8D78-662B39D5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Excel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981F-4681-A606-69AC-80A0D5A5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Basics</a:t>
            </a:r>
          </a:p>
          <a:p>
            <a:r>
              <a:rPr lang="en-IN" dirty="0"/>
              <a:t>Formulae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Charts</a:t>
            </a:r>
          </a:p>
          <a:p>
            <a:r>
              <a:rPr lang="en-IN" dirty="0"/>
              <a:t>Pivots and Look-ups</a:t>
            </a:r>
          </a:p>
          <a:p>
            <a:r>
              <a:rPr lang="en-IN" dirty="0"/>
              <a:t>Data Analysis Tool-</a:t>
            </a:r>
            <a:r>
              <a:rPr lang="en-IN" dirty="0" err="1"/>
              <a:t>pak</a:t>
            </a:r>
            <a:endParaRPr lang="en-IN" dirty="0"/>
          </a:p>
          <a:p>
            <a:pPr lvl="1"/>
            <a:r>
              <a:rPr lang="en-IN" dirty="0"/>
              <a:t>Descriptive Statistics</a:t>
            </a:r>
          </a:p>
          <a:p>
            <a:pPr lvl="1"/>
            <a:r>
              <a:rPr lang="en-IN" dirty="0"/>
              <a:t>Correlation</a:t>
            </a:r>
          </a:p>
          <a:p>
            <a:pPr lvl="1"/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22561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899-0F31-805F-BCED-BA8A6312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BD4D-DF20-D5DA-B284-979B77E3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Formatting the cells</a:t>
            </a:r>
          </a:p>
          <a:p>
            <a:r>
              <a:rPr lang="en-IN" dirty="0"/>
              <a:t>Conditional Formatting</a:t>
            </a:r>
          </a:p>
          <a:p>
            <a:r>
              <a:rPr lang="en-IN" dirty="0"/>
              <a:t>Text to Columns</a:t>
            </a:r>
          </a:p>
          <a:p>
            <a:r>
              <a:rPr lang="en-IN" dirty="0"/>
              <a:t>Setting the printing options</a:t>
            </a:r>
          </a:p>
          <a:p>
            <a:r>
              <a:rPr lang="en-IN" dirty="0"/>
              <a:t>Filters</a:t>
            </a:r>
          </a:p>
          <a:p>
            <a:r>
              <a:rPr lang="en-IN"/>
              <a:t>Freeze Panes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F47D-4585-5A0F-35C5-2E2D815C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4F02-8714-D65A-DC79-B34E18F0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formula in Excel sheet</a:t>
            </a:r>
          </a:p>
          <a:p>
            <a:r>
              <a:rPr lang="en-IN" dirty="0"/>
              <a:t>Relative Referencing </a:t>
            </a:r>
          </a:p>
          <a:p>
            <a:r>
              <a:rPr lang="en-IN" dirty="0"/>
              <a:t>Absolute Referencing</a:t>
            </a:r>
          </a:p>
          <a:p>
            <a:r>
              <a:rPr lang="en-IN" dirty="0"/>
              <a:t>Goal Seek</a:t>
            </a:r>
          </a:p>
          <a:p>
            <a:r>
              <a:rPr lang="en-IN" dirty="0"/>
              <a:t>Trace Precedents and Dependents</a:t>
            </a:r>
          </a:p>
        </p:txBody>
      </p:sp>
    </p:spTree>
    <p:extLst>
      <p:ext uri="{BB962C8B-B14F-4D97-AF65-F5344CB8AC3E}">
        <p14:creationId xmlns:p14="http://schemas.microsoft.com/office/powerpoint/2010/main" val="10784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E05F-0357-D2B2-133A-2C742C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942B-8856-63BE-CCB0-875BDFCD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</a:t>
            </a:r>
          </a:p>
          <a:p>
            <a:r>
              <a:rPr lang="en-IN" dirty="0"/>
              <a:t>Average</a:t>
            </a:r>
          </a:p>
          <a:p>
            <a:r>
              <a:rPr lang="en-IN" dirty="0"/>
              <a:t>Count</a:t>
            </a:r>
          </a:p>
          <a:p>
            <a:r>
              <a:rPr lang="en-IN" dirty="0" err="1"/>
              <a:t>Countif</a:t>
            </a:r>
            <a:endParaRPr lang="en-IN" dirty="0"/>
          </a:p>
          <a:p>
            <a:r>
              <a:rPr lang="en-IN" dirty="0" err="1"/>
              <a:t>Sumif</a:t>
            </a:r>
            <a:endParaRPr lang="en-IN" dirty="0"/>
          </a:p>
          <a:p>
            <a:r>
              <a:rPr lang="en-IN" dirty="0" err="1"/>
              <a:t>Averageif</a:t>
            </a:r>
            <a:endParaRPr lang="en-IN" dirty="0"/>
          </a:p>
          <a:p>
            <a:r>
              <a:rPr lang="en-IN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314454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3AAD-1B52-0A5D-19E0-5459B62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F7F9-F5E7-9140-75A2-5114B60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Bar Chart</a:t>
            </a:r>
          </a:p>
          <a:p>
            <a:r>
              <a:rPr lang="en-IN" dirty="0"/>
              <a:t>Pie Chart</a:t>
            </a:r>
          </a:p>
          <a:p>
            <a:r>
              <a:rPr lang="en-IN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85200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2287-58F0-0087-7867-D2748561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Pivots and Look-ups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50BC-C588-F697-EEB1-C3DEF51C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Vlookup</a:t>
            </a:r>
            <a:r>
              <a:rPr lang="en-IN" dirty="0"/>
              <a:t> function</a:t>
            </a:r>
          </a:p>
          <a:p>
            <a:r>
              <a:rPr lang="en-IN" dirty="0"/>
              <a:t>Pivot Table</a:t>
            </a:r>
          </a:p>
          <a:p>
            <a:r>
              <a:rPr lang="en-IN" dirty="0"/>
              <a:t>Pivot Charts</a:t>
            </a:r>
          </a:p>
          <a:p>
            <a:r>
              <a:rPr lang="en-IN" dirty="0"/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58787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666-9271-A1A7-4F33-F09520E0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</a:t>
            </a:r>
            <a:r>
              <a:rPr lang="en-IN" dirty="0" err="1"/>
              <a:t>Toolpak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7C6A-B397-64A4-4557-D3DCABC2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Accessing the </a:t>
            </a:r>
            <a:r>
              <a:rPr lang="en-IN" dirty="0" err="1"/>
              <a:t>Toolpak</a:t>
            </a:r>
            <a:endParaRPr lang="en-IN" dirty="0"/>
          </a:p>
          <a:p>
            <a:r>
              <a:rPr lang="en-IN" dirty="0"/>
              <a:t>Descriptive Statistics option</a:t>
            </a:r>
          </a:p>
          <a:p>
            <a:r>
              <a:rPr lang="en-IN" dirty="0"/>
              <a:t>Concept of Correlation</a:t>
            </a:r>
          </a:p>
          <a:p>
            <a:r>
              <a:rPr lang="en-IN" dirty="0"/>
              <a:t>Correlation option</a:t>
            </a:r>
          </a:p>
          <a:p>
            <a:r>
              <a:rPr lang="en-IN" dirty="0"/>
              <a:t>Concept of Regression</a:t>
            </a:r>
          </a:p>
          <a:p>
            <a:r>
              <a:rPr lang="en-IN" dirty="0"/>
              <a:t>Regression option</a:t>
            </a:r>
          </a:p>
        </p:txBody>
      </p:sp>
    </p:spTree>
    <p:extLst>
      <p:ext uri="{BB962C8B-B14F-4D97-AF65-F5344CB8AC3E}">
        <p14:creationId xmlns:p14="http://schemas.microsoft.com/office/powerpoint/2010/main" val="84807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Excel</vt:lpstr>
      <vt:lpstr>Excel Syllabus</vt:lpstr>
      <vt:lpstr>Basics</vt:lpstr>
      <vt:lpstr>Formulae</vt:lpstr>
      <vt:lpstr>Functions</vt:lpstr>
      <vt:lpstr>Charts</vt:lpstr>
      <vt:lpstr>Pivots and Look-ups</vt:lpstr>
      <vt:lpstr>Data Analysis Toolpak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Sanjay Sane</dc:creator>
  <cp:lastModifiedBy>Sanjay Sane</cp:lastModifiedBy>
  <cp:revision>5</cp:revision>
  <dcterms:created xsi:type="dcterms:W3CDTF">2022-11-13T11:49:59Z</dcterms:created>
  <dcterms:modified xsi:type="dcterms:W3CDTF">2022-11-14T12:33:46Z</dcterms:modified>
</cp:coreProperties>
</file>