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9" autoAdjust="0"/>
    <p:restoredTop sz="93296" autoAdjust="0"/>
  </p:normalViewPr>
  <p:slideViewPr>
    <p:cSldViewPr snapToGrid="0" snapToObjects="1">
      <p:cViewPr varScale="1">
        <p:scale>
          <a:sx n="94" d="100"/>
          <a:sy n="94" d="100"/>
        </p:scale>
        <p:origin x="-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9/20/17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3604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By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Harsh </a:t>
            </a:r>
            <a:r>
              <a:rPr lang="en-US" dirty="0" err="1" smtClean="0"/>
              <a:t>Pathak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Jidapa</a:t>
            </a:r>
            <a:r>
              <a:rPr lang="en-US" dirty="0" smtClean="0"/>
              <a:t> </a:t>
            </a:r>
            <a:r>
              <a:rPr lang="en-US" dirty="0" err="1" smtClean="0"/>
              <a:t>Thadajarassiri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Krushika</a:t>
            </a:r>
            <a:r>
              <a:rPr lang="en-US" dirty="0" smtClean="0"/>
              <a:t> </a:t>
            </a:r>
            <a:r>
              <a:rPr lang="en-US" dirty="0" err="1" smtClean="0"/>
              <a:t>Tapedia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Pitchaya</a:t>
            </a:r>
            <a:r>
              <a:rPr lang="en-US" dirty="0" smtClean="0"/>
              <a:t>  </a:t>
            </a:r>
            <a:r>
              <a:rPr lang="en-US" dirty="0" err="1" smtClean="0"/>
              <a:t>Wiratchotisatian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Prince Shiva </a:t>
            </a:r>
            <a:r>
              <a:rPr lang="en-US" dirty="0" err="1" smtClean="0"/>
              <a:t>Chaudhary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97785"/>
            <a:ext cx="7772400" cy="1545249"/>
          </a:xfrm>
        </p:spPr>
        <p:txBody>
          <a:bodyPr>
            <a:normAutofit/>
          </a:bodyPr>
          <a:lstStyle/>
          <a:p>
            <a:r>
              <a:rPr lang="en-US" dirty="0" smtClean="0"/>
              <a:t>Twitter Mining</a:t>
            </a:r>
            <a:br>
              <a:rPr lang="en-US" dirty="0" smtClean="0"/>
            </a:br>
            <a:r>
              <a:rPr lang="en-US" dirty="0" smtClean="0"/>
              <a:t>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0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85800" y="397785"/>
            <a:ext cx="7772400" cy="93327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098" y="397785"/>
            <a:ext cx="8445809" cy="584776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New Laptop??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/>
              <a:cs typeface="Tahom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04541" y="3292941"/>
            <a:ext cx="4108207" cy="2832451"/>
            <a:chOff x="842563" y="1863848"/>
            <a:chExt cx="4108207" cy="28324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29" y="1863848"/>
              <a:ext cx="4098515" cy="283245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7297" t="43826" r="81677" b="51581"/>
            <a:stretch/>
          </p:blipFill>
          <p:spPr>
            <a:xfrm rot="814104">
              <a:off x="3426566" y="3025174"/>
              <a:ext cx="885975" cy="25508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7297" t="43826" r="81677" b="51581"/>
            <a:stretch/>
          </p:blipFill>
          <p:spPr>
            <a:xfrm rot="1875914">
              <a:off x="4145338" y="3347203"/>
              <a:ext cx="805432" cy="23189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7297" t="43826" r="81677" b="51581"/>
            <a:stretch/>
          </p:blipFill>
          <p:spPr>
            <a:xfrm rot="20384753">
              <a:off x="1594428" y="3008448"/>
              <a:ext cx="730659" cy="261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 rotWithShape="1">
            <a:blip r:embed="rId2"/>
            <a:srcRect l="7297" t="43826" r="81677" b="51581"/>
            <a:stretch/>
          </p:blipFill>
          <p:spPr>
            <a:xfrm rot="19648307">
              <a:off x="842563" y="3336734"/>
              <a:ext cx="722244" cy="21709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28289" t="32878" r="60211" b="62168"/>
            <a:stretch/>
          </p:blipFill>
          <p:spPr>
            <a:xfrm>
              <a:off x="2489184" y="2835930"/>
              <a:ext cx="835036" cy="248571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77117" y="1674955"/>
            <a:ext cx="838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Spec?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37215" y="1552113"/>
            <a:ext cx="884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47209" y="2100983"/>
            <a:ext cx="109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Design?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7939" y="2418621"/>
            <a:ext cx="1123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Service?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239444" y="1429343"/>
            <a:ext cx="790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Mac?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19558" y="1779437"/>
            <a:ext cx="672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HP?</a:t>
            </a:r>
            <a:endParaRPr lang="en-US" sz="2000" dirty="0"/>
          </a:p>
        </p:txBody>
      </p:sp>
      <p:cxnSp>
        <p:nvCxnSpPr>
          <p:cNvPr id="20" name="Straight Connector 19"/>
          <p:cNvCxnSpPr>
            <a:endCxn id="2" idx="0"/>
          </p:cNvCxnSpPr>
          <p:nvPr/>
        </p:nvCxnSpPr>
        <p:spPr>
          <a:xfrm>
            <a:off x="4556452" y="1507907"/>
            <a:ext cx="3013" cy="1785034"/>
          </a:xfrm>
          <a:prstGeom prst="line">
            <a:avLst/>
          </a:prstGeom>
          <a:ln w="28575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97018" y="2270260"/>
            <a:ext cx="82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Acer?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87937" y="1610299"/>
            <a:ext cx="77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Dell?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98691" y="2474905"/>
            <a:ext cx="114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Lenovo?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608722" y="1914022"/>
            <a:ext cx="115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Surface?</a:t>
            </a:r>
            <a:endParaRPr lang="en-US" sz="2000" dirty="0"/>
          </a:p>
        </p:txBody>
      </p:sp>
      <p:sp>
        <p:nvSpPr>
          <p:cNvPr id="26" name="Up Arrow 25"/>
          <p:cNvSpPr/>
          <p:nvPr/>
        </p:nvSpPr>
        <p:spPr>
          <a:xfrm>
            <a:off x="572742" y="1700873"/>
            <a:ext cx="194643" cy="35718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flipV="1">
            <a:off x="2947748" y="1598685"/>
            <a:ext cx="194643" cy="36190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6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8" grpId="0"/>
      <p:bldP spid="21" grpId="0"/>
      <p:bldP spid="21" grpId="1"/>
      <p:bldP spid="22" grpId="0"/>
      <p:bldP spid="23" grpId="0"/>
      <p:bldP spid="24" grpId="0"/>
      <p:bldP spid="26" grpId="0" animBg="1"/>
      <p:bldP spid="26" grpId="1" animBg="1"/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85800" y="397785"/>
            <a:ext cx="7772400" cy="93327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098" y="397785"/>
            <a:ext cx="8445809" cy="584776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“Acer”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/>
              <a:cs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04" y="1331056"/>
            <a:ext cx="8017194" cy="50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5243492" y="3221353"/>
            <a:ext cx="3726691" cy="3401963"/>
          </a:xfrm>
          <a:prstGeom prst="roundRect">
            <a:avLst>
              <a:gd name="adj" fmla="val 1054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423359" y="1331056"/>
            <a:ext cx="5546823" cy="1756363"/>
          </a:xfrm>
          <a:prstGeom prst="roundRect">
            <a:avLst>
              <a:gd name="adj" fmla="val 10549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85800" y="397785"/>
            <a:ext cx="7772400" cy="93327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098" y="397785"/>
            <a:ext cx="8445809" cy="584776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“Acer” in Twitter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/>
              <a:cs typeface="Tahom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1710" y="1627705"/>
            <a:ext cx="2370455" cy="833973"/>
            <a:chOff x="578216" y="3385796"/>
            <a:chExt cx="2520261" cy="9337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50087" t="53478"/>
            <a:stretch/>
          </p:blipFill>
          <p:spPr>
            <a:xfrm rot="19637539">
              <a:off x="1118504" y="3385796"/>
              <a:ext cx="909846" cy="5182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0352" b="52505"/>
            <a:stretch/>
          </p:blipFill>
          <p:spPr>
            <a:xfrm rot="478347">
              <a:off x="1846150" y="3494933"/>
              <a:ext cx="942714" cy="5511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55879" r="52116" b="10015"/>
            <a:stretch/>
          </p:blipFill>
          <p:spPr>
            <a:xfrm>
              <a:off x="578216" y="3697529"/>
              <a:ext cx="944808" cy="41124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49648" b="51078"/>
            <a:stretch/>
          </p:blipFill>
          <p:spPr>
            <a:xfrm rot="20757975">
              <a:off x="1403215" y="3753130"/>
              <a:ext cx="877015" cy="52072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55879" r="52116" b="10015"/>
            <a:stretch/>
          </p:blipFill>
          <p:spPr>
            <a:xfrm rot="20245201">
              <a:off x="2075661" y="3874320"/>
              <a:ext cx="1022816" cy="44519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8613" y="2412176"/>
            <a:ext cx="2956584" cy="918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 smtClean="0"/>
              <a:t>#</a:t>
            </a:r>
            <a:r>
              <a:rPr lang="en-US" sz="2400" b="1" dirty="0" err="1" smtClean="0"/>
              <a:t>acer</a:t>
            </a:r>
            <a:r>
              <a:rPr lang="en-US" sz="2000" dirty="0" smtClean="0"/>
              <a:t> ~ </a:t>
            </a:r>
            <a:r>
              <a:rPr lang="en-US" sz="2000" b="1" dirty="0" smtClean="0"/>
              <a:t>2,000</a:t>
            </a:r>
            <a:r>
              <a:rPr lang="en-US" sz="2000" dirty="0" smtClean="0"/>
              <a:t> tweets</a:t>
            </a:r>
          </a:p>
          <a:p>
            <a:pPr algn="ctr">
              <a:lnSpc>
                <a:spcPct val="130000"/>
              </a:lnSpc>
            </a:pPr>
            <a:r>
              <a:rPr lang="en-US" dirty="0"/>
              <a:t>r</a:t>
            </a:r>
            <a:r>
              <a:rPr lang="en-US" dirty="0" smtClean="0"/>
              <a:t>aw data -&gt;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2140" y="1265698"/>
            <a:ext cx="161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Top 30 </a:t>
            </a:r>
            <a:r>
              <a:rPr lang="en-US" b="1" dirty="0" smtClean="0"/>
              <a:t>words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80011" y="3427793"/>
            <a:ext cx="4197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Hashtags</a:t>
            </a:r>
            <a:r>
              <a:rPr lang="en-US" sz="1600" b="1" dirty="0" smtClean="0"/>
              <a:t>            User mentions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28838" y="3166129"/>
            <a:ext cx="146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 10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6852" y="3385107"/>
            <a:ext cx="4846516" cy="3238209"/>
            <a:chOff x="3011635" y="3402571"/>
            <a:chExt cx="4877653" cy="3145218"/>
          </a:xfrm>
        </p:grpSpPr>
        <p:sp>
          <p:nvSpPr>
            <p:cNvPr id="19" name="Rounded Rectangle 18"/>
            <p:cNvSpPr/>
            <p:nvPr/>
          </p:nvSpPr>
          <p:spPr>
            <a:xfrm>
              <a:off x="3011635" y="3444029"/>
              <a:ext cx="4877653" cy="3103760"/>
            </a:xfrm>
            <a:prstGeom prst="roundRect">
              <a:avLst>
                <a:gd name="adj" fmla="val 1054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sx="102000" sy="102000" algn="tl" rotWithShape="0">
                <a:prstClr val="black">
                  <a:alpha val="23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0951" y="3402571"/>
              <a:ext cx="161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Top 10 </a:t>
              </a:r>
              <a:r>
                <a:rPr lang="en-US" b="1" dirty="0" smtClean="0"/>
                <a:t>tweets</a:t>
              </a:r>
              <a:endParaRPr lang="en-US" sz="1600" b="1" dirty="0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6954461" y="3604491"/>
            <a:ext cx="0" cy="2877016"/>
          </a:xfrm>
          <a:prstGeom prst="line">
            <a:avLst/>
          </a:prstGeom>
          <a:ln w="28575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8" y="3780153"/>
            <a:ext cx="4748366" cy="2775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362" y="3792975"/>
            <a:ext cx="1434982" cy="2706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0" name="Picture 2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029654" y="3792976"/>
            <a:ext cx="1830090" cy="274897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689562" y="1440986"/>
            <a:ext cx="5201898" cy="1616407"/>
            <a:chOff x="3689562" y="1440986"/>
            <a:chExt cx="5201898" cy="16164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9562" y="1635030"/>
              <a:ext cx="1059365" cy="13993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4970" y="1643818"/>
              <a:ext cx="1015127" cy="13870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67957" y="1643818"/>
              <a:ext cx="1920663" cy="138597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89593" y="1440986"/>
              <a:ext cx="901867" cy="1616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35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85800" y="397785"/>
            <a:ext cx="7772400" cy="93327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098" y="397785"/>
            <a:ext cx="8445809" cy="584776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Popular Twitter User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6097" y="2603343"/>
            <a:ext cx="2505859" cy="3368065"/>
          </a:xfrm>
          <a:prstGeom prst="roundRect">
            <a:avLst>
              <a:gd name="adj" fmla="val 105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57412" y="2094414"/>
            <a:ext cx="294113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/>
              <a:t>#Total Friends</a:t>
            </a:r>
            <a:r>
              <a:rPr lang="en-US" sz="1600" b="1" dirty="0" smtClean="0"/>
              <a:t>: 1,100</a:t>
            </a:r>
          </a:p>
          <a:p>
            <a:pPr algn="ctr">
              <a:lnSpc>
                <a:spcPct val="150000"/>
              </a:lnSpc>
            </a:pPr>
            <a:r>
              <a:rPr lang="en-US" sz="1600" b="1" dirty="0" smtClean="0"/>
              <a:t>20 </a:t>
            </a:r>
            <a:r>
              <a:rPr lang="en-US" b="1" dirty="0" smtClean="0"/>
              <a:t>Friends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05366" y="1338611"/>
            <a:ext cx="2704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b="1" dirty="0" smtClean="0"/>
              <a:t>“</a:t>
            </a:r>
            <a:r>
              <a:rPr lang="en-US" sz="2400" b="1" dirty="0" smtClean="0"/>
              <a:t>Laurie </a:t>
            </a:r>
            <a:r>
              <a:rPr lang="en-US" sz="2400" b="1" dirty="0" err="1"/>
              <a:t>L</a:t>
            </a:r>
            <a:r>
              <a:rPr lang="en-US" sz="2400" b="1" dirty="0" err="1" smtClean="0"/>
              <a:t>eshin</a:t>
            </a:r>
            <a:r>
              <a:rPr lang="en-US" b="1" dirty="0"/>
              <a:t>”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284760" y="2603343"/>
            <a:ext cx="2561891" cy="3368065"/>
          </a:xfrm>
          <a:prstGeom prst="roundRect">
            <a:avLst>
              <a:gd name="adj" fmla="val 1054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39640" y="2107508"/>
            <a:ext cx="294113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/>
              <a:t>#Total Followers</a:t>
            </a:r>
            <a:r>
              <a:rPr lang="en-US" sz="1600" b="1" dirty="0" smtClean="0"/>
              <a:t>: 5,569</a:t>
            </a:r>
          </a:p>
          <a:p>
            <a:pPr algn="ctr">
              <a:lnSpc>
                <a:spcPct val="150000"/>
              </a:lnSpc>
            </a:pPr>
            <a:r>
              <a:rPr lang="en-US" sz="1600" b="1" dirty="0" smtClean="0"/>
              <a:t>20 </a:t>
            </a:r>
            <a:r>
              <a:rPr lang="en-US" b="1" dirty="0" smtClean="0"/>
              <a:t>Followers</a:t>
            </a:r>
            <a:endParaRPr lang="en-US" sz="1600" b="1" dirty="0"/>
          </a:p>
        </p:txBody>
      </p:sp>
      <p:sp>
        <p:nvSpPr>
          <p:cNvPr id="14" name="Left-Right Arrow 13"/>
          <p:cNvSpPr/>
          <p:nvPr/>
        </p:nvSpPr>
        <p:spPr>
          <a:xfrm>
            <a:off x="2697210" y="4040794"/>
            <a:ext cx="3692297" cy="615419"/>
          </a:xfrm>
          <a:prstGeom prst="left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73754" y="3191163"/>
            <a:ext cx="2554769" cy="3258933"/>
          </a:xfrm>
          <a:prstGeom prst="roundRect">
            <a:avLst>
              <a:gd name="adj" fmla="val 10549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95821" y="2712937"/>
            <a:ext cx="273270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/>
              <a:t>#</a:t>
            </a:r>
            <a:r>
              <a:rPr lang="en-US" sz="1600" dirty="0"/>
              <a:t>Total </a:t>
            </a:r>
            <a:r>
              <a:rPr lang="en-US" sz="1600" dirty="0" smtClean="0"/>
              <a:t>Mutual friends</a:t>
            </a:r>
            <a:r>
              <a:rPr lang="en-US" b="1" dirty="0" smtClean="0"/>
              <a:t>: </a:t>
            </a:r>
            <a:r>
              <a:rPr lang="en-US" sz="1600" b="1" dirty="0" smtClean="0"/>
              <a:t>550</a:t>
            </a:r>
            <a:endParaRPr lang="en-US" b="1" dirty="0" smtClean="0"/>
          </a:p>
          <a:p>
            <a:pPr algn="ctr">
              <a:lnSpc>
                <a:spcPct val="130000"/>
              </a:lnSpc>
            </a:pPr>
            <a:r>
              <a:rPr lang="en-US" b="1" dirty="0" smtClean="0"/>
              <a:t>20 Mutual</a:t>
            </a:r>
            <a:r>
              <a:rPr lang="en-US" dirty="0" smtClean="0"/>
              <a:t> </a:t>
            </a:r>
            <a:r>
              <a:rPr lang="en-US" b="1" dirty="0" smtClean="0"/>
              <a:t>Friends</a:t>
            </a:r>
            <a:endParaRPr lang="en-US" sz="1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55" l="0" r="90000">
                        <a14:foregroundMark x1="41000" y1="47240" x2="41000" y2="47240"/>
                        <a14:foregroundMark x1="40154" y1="50136" x2="40154" y2="50136"/>
                        <a14:foregroundMark x1="39769" y1="42172" x2="39769" y2="42172"/>
                        <a14:foregroundMark x1="36692" y1="47059" x2="36692" y2="47059"/>
                        <a14:foregroundMark x1="43615" y1="32579" x2="43615" y2="32579"/>
                        <a14:foregroundMark x1="73923" y1="29683" x2="73923" y2="29683"/>
                        <a14:foregroundMark x1="51846" y1="27240" x2="51846" y2="27240"/>
                        <a14:backgroundMark x1="38538" y1="44615" x2="38538" y2="44615"/>
                        <a14:backgroundMark x1="2000" y1="61991" x2="2000" y2="61991"/>
                        <a14:backgroundMark x1="1615" y1="83891" x2="1615" y2="838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0112" y="931573"/>
            <a:ext cx="2199151" cy="1869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2" y="3056155"/>
            <a:ext cx="2338324" cy="2723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531" y="2961585"/>
            <a:ext cx="2376388" cy="2808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716" y="3576129"/>
            <a:ext cx="2475123" cy="26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9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6098" y="397785"/>
            <a:ext cx="8445809" cy="584776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Business Questions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(1/2)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043" y="1508258"/>
            <a:ext cx="2949859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smtClean="0"/>
              <a:t>Brand Awareness</a:t>
            </a:r>
          </a:p>
          <a:p>
            <a:pPr>
              <a:lnSpc>
                <a:spcPct val="130000"/>
              </a:lnSpc>
            </a:pPr>
            <a:r>
              <a:rPr lang="en-US" sz="1400" dirty="0" smtClean="0"/>
              <a:t>How good is our brand awareness?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0559" y="2483369"/>
            <a:ext cx="4389705" cy="3388293"/>
            <a:chOff x="230559" y="2483369"/>
            <a:chExt cx="4389705" cy="338829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t="7356"/>
            <a:stretch/>
          </p:blipFill>
          <p:spPr>
            <a:xfrm>
              <a:off x="230559" y="2791146"/>
              <a:ext cx="4389705" cy="308051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4087" y="2483369"/>
              <a:ext cx="9059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#tweets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4556452" y="1507907"/>
            <a:ext cx="0" cy="4868887"/>
          </a:xfrm>
          <a:prstGeom prst="line">
            <a:avLst/>
          </a:prstGeom>
          <a:ln w="28575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7728" y="1515190"/>
            <a:ext cx="3934415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smtClean="0"/>
              <a:t>Customers Distribution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What is the geographic </a:t>
            </a:r>
            <a:r>
              <a:rPr lang="en-US" sz="1400" dirty="0" smtClean="0"/>
              <a:t>segmentation for them?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675337" y="3678303"/>
            <a:ext cx="777537" cy="225947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20265" y="2462168"/>
            <a:ext cx="4177663" cy="3409495"/>
            <a:chOff x="4620265" y="2408128"/>
            <a:chExt cx="4177663" cy="3409495"/>
          </a:xfrm>
        </p:grpSpPr>
        <p:sp>
          <p:nvSpPr>
            <p:cNvPr id="22" name="TextBox 21"/>
            <p:cNvSpPr txBox="1"/>
            <p:nvPr/>
          </p:nvSpPr>
          <p:spPr>
            <a:xfrm>
              <a:off x="4620265" y="2492510"/>
              <a:ext cx="812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7F7F7F"/>
                  </a:solidFill>
                </a:rPr>
                <a:t>#users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2286" b="2966"/>
            <a:stretch/>
          </p:blipFill>
          <p:spPr>
            <a:xfrm>
              <a:off x="4848813" y="2841744"/>
              <a:ext cx="3893093" cy="276326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132181" y="5556013"/>
              <a:ext cx="35159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Eastern Time    	Pacific Time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86445" t="1491" r="1097" b="80191"/>
            <a:stretch/>
          </p:blipFill>
          <p:spPr>
            <a:xfrm>
              <a:off x="7703525" y="2408128"/>
              <a:ext cx="1094403" cy="1150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41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85800" y="397785"/>
            <a:ext cx="7772400" cy="93327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098" y="397785"/>
            <a:ext cx="8445809" cy="584776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Business Questions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/>
                <a:cs typeface="Tahoma"/>
              </a:rPr>
              <a:t>(2/2)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/>
              <a:cs typeface="Tahom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56452" y="1507907"/>
            <a:ext cx="0" cy="4868887"/>
          </a:xfrm>
          <a:prstGeom prst="line">
            <a:avLst/>
          </a:prstGeom>
          <a:ln w="28575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9" y="2606009"/>
            <a:ext cx="4257591" cy="290814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76841" y="5619774"/>
            <a:ext cx="4030125" cy="729422"/>
            <a:chOff x="531432" y="3967524"/>
            <a:chExt cx="6058702" cy="114820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49896" t="19602" r="40005"/>
            <a:stretch/>
          </p:blipFill>
          <p:spPr>
            <a:xfrm>
              <a:off x="3776234" y="4228021"/>
              <a:ext cx="785323" cy="87099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r="83842"/>
            <a:stretch/>
          </p:blipFill>
          <p:spPr>
            <a:xfrm>
              <a:off x="531432" y="3967524"/>
              <a:ext cx="1256431" cy="108335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20000" t="-1" r="63668" b="74413"/>
            <a:stretch/>
          </p:blipFill>
          <p:spPr>
            <a:xfrm>
              <a:off x="1787864" y="3967524"/>
              <a:ext cx="1269884" cy="27720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l="17447" t="19417" r="73743"/>
            <a:stretch/>
          </p:blipFill>
          <p:spPr>
            <a:xfrm>
              <a:off x="2038498" y="4211309"/>
              <a:ext cx="685069" cy="87299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33538" t="22503" r="57007"/>
            <a:stretch/>
          </p:blipFill>
          <p:spPr>
            <a:xfrm>
              <a:off x="2924075" y="4244733"/>
              <a:ext cx="735196" cy="83956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86804" b="77497"/>
            <a:stretch/>
          </p:blipFill>
          <p:spPr>
            <a:xfrm>
              <a:off x="5564097" y="3984236"/>
              <a:ext cx="1026037" cy="24378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70016" r="16016" b="77497"/>
            <a:stretch/>
          </p:blipFill>
          <p:spPr>
            <a:xfrm>
              <a:off x="4728647" y="3984236"/>
              <a:ext cx="1086085" cy="24378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9031" r="33877" b="77497"/>
            <a:stretch/>
          </p:blipFill>
          <p:spPr>
            <a:xfrm>
              <a:off x="3943324" y="3984236"/>
              <a:ext cx="551397" cy="24378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173" r="47656" b="77497"/>
            <a:stretch/>
          </p:blipFill>
          <p:spPr>
            <a:xfrm>
              <a:off x="3011658" y="3967524"/>
              <a:ext cx="946356" cy="24378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84682" t="22687" r="6293"/>
            <a:stretch/>
          </p:blipFill>
          <p:spPr>
            <a:xfrm>
              <a:off x="5781314" y="4278156"/>
              <a:ext cx="701778" cy="83757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66390" t="22503" r="23295"/>
            <a:stretch/>
          </p:blipFill>
          <p:spPr>
            <a:xfrm>
              <a:off x="4728647" y="4259448"/>
              <a:ext cx="802032" cy="83956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046"/>
          <a:stretch/>
        </p:blipFill>
        <p:spPr>
          <a:xfrm>
            <a:off x="4630725" y="2782121"/>
            <a:ext cx="4324329" cy="271880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684829" y="2543376"/>
            <a:ext cx="802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#tweets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347" y="1574408"/>
            <a:ext cx="303325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Service Improvement</a:t>
            </a:r>
          </a:p>
          <a:p>
            <a:pPr>
              <a:lnSpc>
                <a:spcPct val="130000"/>
              </a:lnSpc>
            </a:pPr>
            <a:r>
              <a:rPr lang="en-US" sz="1400" dirty="0" smtClean="0"/>
              <a:t>How do people feel about Acer?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65824" y="1515190"/>
            <a:ext cx="3691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smtClean="0"/>
              <a:t>Advertisement</a:t>
            </a:r>
          </a:p>
          <a:p>
            <a:r>
              <a:rPr lang="en-US" sz="1400" dirty="0"/>
              <a:t>What time period in a day should we release </a:t>
            </a:r>
            <a:endParaRPr lang="en-US" sz="1400" dirty="0" smtClean="0"/>
          </a:p>
          <a:p>
            <a:r>
              <a:rPr lang="en-US" sz="1400" dirty="0" smtClean="0"/>
              <a:t>an </a:t>
            </a:r>
            <a:r>
              <a:rPr lang="en-US" sz="1400" dirty="0"/>
              <a:t>advertisement on twitter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00435" y="2173421"/>
            <a:ext cx="2002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/>
              <a:t>Sentimental Analysis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5820414" y="2715636"/>
            <a:ext cx="683964" cy="287020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rot="16200000">
            <a:off x="-454668" y="3852440"/>
            <a:ext cx="2904450" cy="56235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</TotalTime>
  <Words>166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Twitter Mining Fall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CS548 Project 1 Fall 2017</dc:title>
  <dc:creator>Jida Thada</dc:creator>
  <cp:lastModifiedBy>Jida Thada</cp:lastModifiedBy>
  <cp:revision>121</cp:revision>
  <dcterms:created xsi:type="dcterms:W3CDTF">2017-09-10T23:51:22Z</dcterms:created>
  <dcterms:modified xsi:type="dcterms:W3CDTF">2017-09-21T00:18:55Z</dcterms:modified>
</cp:coreProperties>
</file>