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8" r:id="rId3"/>
    <p:sldId id="257" r:id="rId4"/>
    <p:sldId id="301" r:id="rId5"/>
    <p:sldId id="302" r:id="rId6"/>
    <p:sldId id="303" r:id="rId7"/>
    <p:sldId id="259" r:id="rId8"/>
    <p:sldId id="297" r:id="rId9"/>
    <p:sldId id="260" r:id="rId10"/>
    <p:sldId id="304" r:id="rId11"/>
    <p:sldId id="262" r:id="rId12"/>
    <p:sldId id="261" r:id="rId13"/>
    <p:sldId id="305" r:id="rId14"/>
    <p:sldId id="309" r:id="rId15"/>
    <p:sldId id="307" r:id="rId16"/>
    <p:sldId id="306" r:id="rId17"/>
    <p:sldId id="308" r:id="rId18"/>
    <p:sldId id="310" r:id="rId19"/>
  </p:sldIdLst>
  <p:sldSz cx="9144000" cy="5143500" type="screen16x9"/>
  <p:notesSz cx="6858000" cy="9144000"/>
  <p:embeddedFontLst>
    <p:embeddedFont>
      <p:font typeface="Advent Pro SemiBold" panose="020B0604020202020204" charset="0"/>
      <p:regular r:id="rId21"/>
      <p:bold r:id="rId22"/>
    </p:embeddedFont>
    <p:embeddedFont>
      <p:font typeface="Fira Sans Condensed Medium" panose="020B0603050000020004" pitchFamily="34" charset="0"/>
      <p:regular r:id="rId23"/>
      <p: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38B7E1-850B-434C-9A58-170F75E531DF}">
  <a:tblStyle styleId="{FF38B7E1-850B-434C-9A58-170F75E531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45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57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4477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3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01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6" r:id="rId6"/>
    <p:sldLayoutId id="2147483667" r:id="rId7"/>
    <p:sldLayoutId id="2147483668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1" y="292067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Ajinkya Jadhav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Advisor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 Richard Matovu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56175" y="536380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VOICE AUTHENTICATION ON SMART SPEAKER</a:t>
            </a:r>
            <a:endParaRPr sz="50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F6EFB8-9A8D-43BE-90D0-A5C560795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5" name="Google Shape;506;p28">
            <a:extLst>
              <a:ext uri="{FF2B5EF4-FFF2-40B4-BE49-F238E27FC236}">
                <a16:creationId xmlns:a16="http://schemas.microsoft.com/office/drawing/2014/main" id="{6C67B865-9C43-4C91-B780-9100ECE5E120}"/>
              </a:ext>
            </a:extLst>
          </p:cNvPr>
          <p:cNvSpPr txBox="1">
            <a:spLocks/>
          </p:cNvSpPr>
          <p:nvPr/>
        </p:nvSpPr>
        <p:spPr>
          <a:xfrm>
            <a:off x="858838" y="1471941"/>
            <a:ext cx="6637846" cy="27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To overcome the security problem of voice assistants, making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783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95606" y="484639"/>
            <a:ext cx="611702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OF VOICE BIOMETRIC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2" y="1167141"/>
            <a:ext cx="76200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lang="en-US" sz="3000" dirty="0"/>
          </a:p>
        </p:txBody>
      </p:sp>
      <p:sp>
        <p:nvSpPr>
          <p:cNvPr id="67" name="Google Shape;506;p28">
            <a:extLst>
              <a:ext uri="{FF2B5EF4-FFF2-40B4-BE49-F238E27FC236}">
                <a16:creationId xmlns:a16="http://schemas.microsoft.com/office/drawing/2014/main" id="{9E2306C8-6E47-4D0F-8453-9C4E899262DA}"/>
              </a:ext>
            </a:extLst>
          </p:cNvPr>
          <p:cNvSpPr txBox="1">
            <a:spLocks/>
          </p:cNvSpPr>
          <p:nvPr/>
        </p:nvSpPr>
        <p:spPr>
          <a:xfrm>
            <a:off x="621630" y="1116194"/>
            <a:ext cx="5741097" cy="28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system will verify the person’s identity. To verify an enrolled person's identity, the voice biometric system captures a new speech sample, creates a template from the sample, and compares it against the enrolment template.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 strong match between templates indicates that the same person spoke both samples, thus verifying the person's identity.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F6EFB8-9A8D-43BE-90D0-A5C560795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METHODOLOGY</a:t>
            </a:r>
          </a:p>
        </p:txBody>
      </p:sp>
      <p:sp>
        <p:nvSpPr>
          <p:cNvPr id="5" name="Google Shape;506;p28">
            <a:extLst>
              <a:ext uri="{FF2B5EF4-FFF2-40B4-BE49-F238E27FC236}">
                <a16:creationId xmlns:a16="http://schemas.microsoft.com/office/drawing/2014/main" id="{6C67B865-9C43-4C91-B780-9100ECE5E120}"/>
              </a:ext>
            </a:extLst>
          </p:cNvPr>
          <p:cNvSpPr txBox="1">
            <a:spLocks/>
          </p:cNvSpPr>
          <p:nvPr/>
        </p:nvSpPr>
        <p:spPr>
          <a:xfrm>
            <a:off x="618825" y="1395159"/>
            <a:ext cx="8124618" cy="27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Collection – Voice Samples of wake-up keyword of several users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 Machine Learning Model</a:t>
            </a:r>
            <a:endParaRPr lang="en-US" sz="1400" dirty="0"/>
          </a:p>
          <a:p>
            <a:pPr marL="0" indent="0" algn="just">
              <a:lnSpc>
                <a:spcPct val="150000"/>
              </a:lnSpc>
            </a:pPr>
            <a:r>
              <a:rPr lang="en-US" sz="1800" dirty="0"/>
              <a:t>	- Use the collected voice samples</a:t>
            </a:r>
          </a:p>
          <a:p>
            <a:pPr marL="0" indent="0" algn="just">
              <a:lnSpc>
                <a:spcPct val="150000"/>
              </a:lnSpc>
            </a:pPr>
            <a:r>
              <a:rPr lang="en-US" sz="1800" dirty="0"/>
              <a:t>	- Extract voice features</a:t>
            </a:r>
          </a:p>
          <a:p>
            <a:pPr marL="0" indent="0" algn="just">
              <a:lnSpc>
                <a:spcPct val="150000"/>
              </a:lnSpc>
            </a:pPr>
            <a:r>
              <a:rPr lang="en-US" sz="1800" dirty="0"/>
              <a:t>		- Time-Series Frequency </a:t>
            </a:r>
          </a:p>
          <a:p>
            <a:pPr marL="0" indent="0" algn="just">
              <a:lnSpc>
                <a:spcPct val="150000"/>
              </a:lnSpc>
            </a:pPr>
            <a:r>
              <a:rPr lang="en-US" sz="1800" dirty="0"/>
              <a:t>	- Distinguish between user and imposters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Deploying it in Raspberry Pi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2630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B2A9A6-C3EC-4A67-A6AC-9EDD31AFC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5" name="Google Shape;506;p28">
            <a:extLst>
              <a:ext uri="{FF2B5EF4-FFF2-40B4-BE49-F238E27FC236}">
                <a16:creationId xmlns:a16="http://schemas.microsoft.com/office/drawing/2014/main" id="{97102FF4-4818-41B9-8586-08CEF8400248}"/>
              </a:ext>
            </a:extLst>
          </p:cNvPr>
          <p:cNvSpPr txBox="1">
            <a:spLocks/>
          </p:cNvSpPr>
          <p:nvPr/>
        </p:nvSpPr>
        <p:spPr>
          <a:xfrm>
            <a:off x="858838" y="1471941"/>
            <a:ext cx="6637846" cy="27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B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uild Machine Learning model to authenticate user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Deploy it in raspberry pi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275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F6EFB8-9A8D-43BE-90D0-A5C560795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5" name="Google Shape;506;p28">
            <a:extLst>
              <a:ext uri="{FF2B5EF4-FFF2-40B4-BE49-F238E27FC236}">
                <a16:creationId xmlns:a16="http://schemas.microsoft.com/office/drawing/2014/main" id="{6C67B865-9C43-4C91-B780-9100ECE5E120}"/>
              </a:ext>
            </a:extLst>
          </p:cNvPr>
          <p:cNvSpPr txBox="1">
            <a:spLocks/>
          </p:cNvSpPr>
          <p:nvPr/>
        </p:nvSpPr>
        <p:spPr>
          <a:xfrm>
            <a:off x="618825" y="1395159"/>
            <a:ext cx="8124618" cy="27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Programming Language – 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Raspberry Pi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8725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2AB0-3FFA-4DE4-8BAE-514B4696E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B1A84-CA40-4928-8F39-18695BD1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3" y="1380959"/>
            <a:ext cx="787827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2AB0-3FFA-4DE4-8BAE-514B4696E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4" name="Google Shape;506;p28">
            <a:extLst>
              <a:ext uri="{FF2B5EF4-FFF2-40B4-BE49-F238E27FC236}">
                <a16:creationId xmlns:a16="http://schemas.microsoft.com/office/drawing/2014/main" id="{0909BFB4-830B-4B55-A34D-71410ECAAA52}"/>
              </a:ext>
            </a:extLst>
          </p:cNvPr>
          <p:cNvSpPr txBox="1">
            <a:spLocks/>
          </p:cNvSpPr>
          <p:nvPr/>
        </p:nvSpPr>
        <p:spPr>
          <a:xfrm>
            <a:off x="618825" y="1395159"/>
            <a:ext cx="8124618" cy="27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Developed system successfully authenticating users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Good Accuracy from ML model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Deployed Raspberry Pi system correctly verifying the user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09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EDAEC7-F496-49D2-A859-60F4C307F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950" y="2282850"/>
            <a:ext cx="4727700" cy="577800"/>
          </a:xfrm>
        </p:spPr>
        <p:txBody>
          <a:bodyPr/>
          <a:lstStyle/>
          <a:p>
            <a:r>
              <a:rPr lang="en-IN" sz="4400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5029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C8EBD6-ADA9-4D50-B3D4-5EC79A63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18269"/>
              </p:ext>
            </p:extLst>
          </p:nvPr>
        </p:nvGraphicFramePr>
        <p:xfrm>
          <a:off x="2560800" y="626150"/>
          <a:ext cx="3264000" cy="4226560"/>
        </p:xfrm>
        <a:graphic>
          <a:graphicData uri="http://schemas.openxmlformats.org/drawingml/2006/table">
            <a:tbl>
              <a:tblPr firstRow="1" bandRow="1">
                <a:tableStyleId>{FF38B7E1-850B-434C-9A58-170F75E531DF}</a:tableStyleId>
              </a:tblPr>
              <a:tblGrid>
                <a:gridCol w="708000">
                  <a:extLst>
                    <a:ext uri="{9D8B030D-6E8A-4147-A177-3AD203B41FA5}">
                      <a16:colId xmlns:a16="http://schemas.microsoft.com/office/drawing/2014/main" val="3353516032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1195412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Serial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7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Existing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7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Proposed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3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Project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7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Work-Flow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5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Development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4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Technical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Project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7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Success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27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562507"/>
            <a:ext cx="387690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SPEAKERS/ VOICE ASSISTANTS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8A002-02F9-4EC2-A643-6329C5B1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91" y="1848034"/>
            <a:ext cx="1670022" cy="2686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D1D71-8ADF-4C35-B5B6-3B9EEECD0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670" y="1848034"/>
            <a:ext cx="1842325" cy="2686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9BEDE-D20E-4F2A-B617-11803C13F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549" y="1848034"/>
            <a:ext cx="2006599" cy="26864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1;p29">
            <a:extLst>
              <a:ext uri="{FF2B5EF4-FFF2-40B4-BE49-F238E27FC236}">
                <a16:creationId xmlns:a16="http://schemas.microsoft.com/office/drawing/2014/main" id="{F44873E2-1D61-40A6-841E-7BF4CEFA282D}"/>
              </a:ext>
            </a:extLst>
          </p:cNvPr>
          <p:cNvSpPr txBox="1">
            <a:spLocks/>
          </p:cNvSpPr>
          <p:nvPr/>
        </p:nvSpPr>
        <p:spPr>
          <a:xfrm>
            <a:off x="858839" y="575294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SMART SPEAKERS</a:t>
            </a:r>
          </a:p>
        </p:txBody>
      </p:sp>
      <p:sp>
        <p:nvSpPr>
          <p:cNvPr id="6" name="Google Shape;506;p28">
            <a:extLst>
              <a:ext uri="{FF2B5EF4-FFF2-40B4-BE49-F238E27FC236}">
                <a16:creationId xmlns:a16="http://schemas.microsoft.com/office/drawing/2014/main" id="{7F8B86AC-7AFF-421D-ADD4-8B9C109126C6}"/>
              </a:ext>
            </a:extLst>
          </p:cNvPr>
          <p:cNvSpPr txBox="1">
            <a:spLocks/>
          </p:cNvSpPr>
          <p:nvPr/>
        </p:nvSpPr>
        <p:spPr>
          <a:xfrm>
            <a:off x="858839" y="1256963"/>
            <a:ext cx="5004489" cy="168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voice-controlled device</a:t>
            </a:r>
          </a:p>
          <a:p>
            <a:pPr marL="0" indent="0" algn="just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	- ”Alexa, what is the weather?”</a:t>
            </a:r>
          </a:p>
          <a:p>
            <a:pPr marL="0" indent="0" algn="just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                  - Receive answers from the device/cloud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43% of U.S. households have smart speakers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 90 million in the U.S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$30 billion market in 2024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Amazon Echo 70%, Google Home 31%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2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1;p29">
            <a:extLst>
              <a:ext uri="{FF2B5EF4-FFF2-40B4-BE49-F238E27FC236}">
                <a16:creationId xmlns:a16="http://schemas.microsoft.com/office/drawing/2014/main" id="{F44873E2-1D61-40A6-841E-7BF4CEFA282D}"/>
              </a:ext>
            </a:extLst>
          </p:cNvPr>
          <p:cNvSpPr txBox="1">
            <a:spLocks/>
          </p:cNvSpPr>
          <p:nvPr/>
        </p:nvSpPr>
        <p:spPr>
          <a:xfrm>
            <a:off x="858839" y="887963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SMART SPEAKERS: WHAT THEY ARE BEING USED FOR?</a:t>
            </a:r>
          </a:p>
        </p:txBody>
      </p:sp>
      <p:sp>
        <p:nvSpPr>
          <p:cNvPr id="6" name="Google Shape;506;p28">
            <a:extLst>
              <a:ext uri="{FF2B5EF4-FFF2-40B4-BE49-F238E27FC236}">
                <a16:creationId xmlns:a16="http://schemas.microsoft.com/office/drawing/2014/main" id="{7F8B86AC-7AFF-421D-ADD4-8B9C109126C6}"/>
              </a:ext>
            </a:extLst>
          </p:cNvPr>
          <p:cNvSpPr txBox="1">
            <a:spLocks/>
          </p:cNvSpPr>
          <p:nvPr/>
        </p:nvSpPr>
        <p:spPr>
          <a:xfrm>
            <a:off x="858839" y="1471941"/>
            <a:ext cx="5877008" cy="221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Play your favorite tunes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Y</a:t>
            </a:r>
            <a:r>
              <a:rPr lang="en-US" sz="180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ou can control your home with ease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Y</a:t>
            </a:r>
            <a:r>
              <a:rPr lang="en-US" sz="180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ou'll get your questions answered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Y</a:t>
            </a:r>
            <a:r>
              <a:rPr lang="en-US" sz="180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ou can access news, shopping, podcasts, and more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Y</a:t>
            </a:r>
            <a:r>
              <a:rPr lang="en-US" sz="180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ou'll get recommendations quickly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Y</a:t>
            </a:r>
            <a:r>
              <a:rPr lang="en-US" sz="180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our smart speakers will get you 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440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97B8F1-5CE7-4BE4-B5AB-C00BA87A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307" y="893304"/>
            <a:ext cx="5398067" cy="577800"/>
          </a:xfrm>
        </p:spPr>
        <p:txBody>
          <a:bodyPr/>
          <a:lstStyle/>
          <a:p>
            <a:r>
              <a:rPr lang="en-US" dirty="0"/>
              <a:t>SMART SPEAKER: WHAT’S THE PROBLEM?</a:t>
            </a:r>
          </a:p>
        </p:txBody>
      </p:sp>
      <p:sp>
        <p:nvSpPr>
          <p:cNvPr id="5" name="Google Shape;506;p28">
            <a:extLst>
              <a:ext uri="{FF2B5EF4-FFF2-40B4-BE49-F238E27FC236}">
                <a16:creationId xmlns:a16="http://schemas.microsoft.com/office/drawing/2014/main" id="{4E554857-F0B4-44F7-B8A8-49921FC11A02}"/>
              </a:ext>
            </a:extLst>
          </p:cNvPr>
          <p:cNvSpPr txBox="1">
            <a:spLocks/>
          </p:cNvSpPr>
          <p:nvPr/>
        </p:nvSpPr>
        <p:spPr>
          <a:xfrm>
            <a:off x="858839" y="1471941"/>
            <a:ext cx="5877008" cy="221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user authentication to access many devices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23802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1351649"/>
            <a:ext cx="6232464" cy="1338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To authenticate the user to access the voice assistant system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83173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5870308" y="87615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09151" y="2281375"/>
            <a:ext cx="462574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VOICE AUTHENTICATION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000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863454" y="586612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VOICE AUTHENTICATION </a:t>
            </a:r>
          </a:p>
        </p:txBody>
      </p:sp>
      <p:sp>
        <p:nvSpPr>
          <p:cNvPr id="41" name="Google Shape;506;p28">
            <a:extLst>
              <a:ext uri="{FF2B5EF4-FFF2-40B4-BE49-F238E27FC236}">
                <a16:creationId xmlns:a16="http://schemas.microsoft.com/office/drawing/2014/main" id="{9E2306C8-6E47-4D0F-8453-9C4E899262DA}"/>
              </a:ext>
            </a:extLst>
          </p:cNvPr>
          <p:cNvSpPr txBox="1">
            <a:spLocks/>
          </p:cNvSpPr>
          <p:nvPr/>
        </p:nvSpPr>
        <p:spPr>
          <a:xfrm>
            <a:off x="863454" y="1164412"/>
            <a:ext cx="5741097" cy="28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/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It is an innovative biometric technology that allows you to use your unique voiceprint.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Voice recognition technology offers higher security than other biometric modalities, such as passwords, scanning, fingerprints, etc. </a:t>
            </a:r>
          </a:p>
          <a:p>
            <a:pPr marL="0" indent="0" algn="just"/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All security technologies require a person to be present and interact with the device directly (physically).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6941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432</Words>
  <Application>Microsoft Office PowerPoint</Application>
  <PresentationFormat>On-screen Show (16:9)</PresentationFormat>
  <Paragraphs>88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Maven Pro</vt:lpstr>
      <vt:lpstr>Advent Pro SemiBold</vt:lpstr>
      <vt:lpstr>Arial</vt:lpstr>
      <vt:lpstr>Share Tech</vt:lpstr>
      <vt:lpstr>Nunito Light</vt:lpstr>
      <vt:lpstr>Livvic Light</vt:lpstr>
      <vt:lpstr>Fira Sans Extra Condensed Medium</vt:lpstr>
      <vt:lpstr>Fira Sans Condensed Medium</vt:lpstr>
      <vt:lpstr>Data Science Consulting by Slidesgo</vt:lpstr>
      <vt:lpstr>VOICE AUTHENTICATION ON SMART SPEAKER</vt:lpstr>
      <vt:lpstr>AGENDA</vt:lpstr>
      <vt:lpstr>SMART SPEAKERS/ VOICE ASSISTANTS</vt:lpstr>
      <vt:lpstr>PowerPoint Presentation</vt:lpstr>
      <vt:lpstr>PowerPoint Presentation</vt:lpstr>
      <vt:lpstr>SMART SPEAKER: WHAT’S THE PROBLEM?</vt:lpstr>
      <vt:lpstr>PROPOSED SOLUTION</vt:lpstr>
      <vt:lpstr>VOICE AUTHENTICATION</vt:lpstr>
      <vt:lpstr>VOICE AUTHENTICATION </vt:lpstr>
      <vt:lpstr>PROJECT PROPOSAL</vt:lpstr>
      <vt:lpstr>WORKFLOW OF VOICE BIOMETRIC SYSTEM</vt:lpstr>
      <vt:lpstr>METHODOLOGY</vt:lpstr>
      <vt:lpstr>DEVELOPMENT METHODOLOGY</vt:lpstr>
      <vt:lpstr>SCOPE</vt:lpstr>
      <vt:lpstr>TECHNICAL REQUIREMENTS</vt:lpstr>
      <vt:lpstr>PROJECT TIMELINE</vt:lpstr>
      <vt:lpstr>SUCCESS CRITERIA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AUTHENTICATION ON SMART SPEAKER</dc:title>
  <dc:creator>Mohammad Asad</dc:creator>
  <cp:lastModifiedBy>Jadhav, Ajinkya Prabhu</cp:lastModifiedBy>
  <cp:revision>21</cp:revision>
  <dcterms:modified xsi:type="dcterms:W3CDTF">2021-12-10T20:13:03Z</dcterms:modified>
</cp:coreProperties>
</file>