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7A84D-1346-4BC1-9AAA-F24857896C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4310E7-680A-4715-9660-53ABAB225E87}">
      <dgm:prSet/>
      <dgm:spPr/>
      <dgm:t>
        <a:bodyPr/>
        <a:lstStyle/>
        <a:p>
          <a:r>
            <a:rPr lang="en-US"/>
            <a:t>Sub-category like bed_bath_table should be taken care of.</a:t>
          </a:r>
        </a:p>
      </dgm:t>
    </dgm:pt>
    <dgm:pt modelId="{0FA6F9D3-9E50-4C98-B4B8-0B271BF13E85}" type="parTrans" cxnId="{D4121574-2BEF-4911-B79E-52860B785389}">
      <dgm:prSet/>
      <dgm:spPr/>
      <dgm:t>
        <a:bodyPr/>
        <a:lstStyle/>
        <a:p>
          <a:endParaRPr lang="en-US"/>
        </a:p>
      </dgm:t>
    </dgm:pt>
    <dgm:pt modelId="{84950834-78AB-4898-90B9-53ACF49E4FF9}" type="sibTrans" cxnId="{D4121574-2BEF-4911-B79E-52860B785389}">
      <dgm:prSet/>
      <dgm:spPr/>
      <dgm:t>
        <a:bodyPr/>
        <a:lstStyle/>
        <a:p>
          <a:endParaRPr lang="en-US"/>
        </a:p>
      </dgm:t>
    </dgm:pt>
    <dgm:pt modelId="{CDC1D35F-B9FD-4A21-856E-29E2EC3C0A6A}">
      <dgm:prSet/>
      <dgm:spPr/>
      <dgm:t>
        <a:bodyPr/>
        <a:lstStyle/>
        <a:p>
          <a:r>
            <a:rPr lang="en-US"/>
            <a:t>bed_bath_table seems to have the greatest number of revenue; compute accessories should be taken care of.</a:t>
          </a:r>
        </a:p>
      </dgm:t>
    </dgm:pt>
    <dgm:pt modelId="{CF73E8C4-6310-4242-A246-492399D0012E}" type="parTrans" cxnId="{6D4B91BA-B135-42B1-BAB8-C566C7A21FC6}">
      <dgm:prSet/>
      <dgm:spPr/>
      <dgm:t>
        <a:bodyPr/>
        <a:lstStyle/>
        <a:p>
          <a:endParaRPr lang="en-US"/>
        </a:p>
      </dgm:t>
    </dgm:pt>
    <dgm:pt modelId="{B0AEDF06-9569-44CC-B53A-4E54A48B534D}" type="sibTrans" cxnId="{6D4B91BA-B135-42B1-BAB8-C566C7A21FC6}">
      <dgm:prSet/>
      <dgm:spPr/>
      <dgm:t>
        <a:bodyPr/>
        <a:lstStyle/>
        <a:p>
          <a:endParaRPr lang="en-US"/>
        </a:p>
      </dgm:t>
    </dgm:pt>
    <dgm:pt modelId="{95CB4D4F-8DA8-46E1-BF19-CB0228006DF6}">
      <dgm:prSet/>
      <dgm:spPr/>
      <dgm:t>
        <a:bodyPr/>
        <a:lstStyle/>
        <a:p>
          <a:r>
            <a:rPr lang="en-US"/>
            <a:t>Further, the category like computer accessories and health_beauty seems to have decent revenue.</a:t>
          </a:r>
        </a:p>
      </dgm:t>
    </dgm:pt>
    <dgm:pt modelId="{9F6E65D9-7352-4B9A-A8F6-695E47D2784A}" type="parTrans" cxnId="{927F2992-62ED-408F-9571-C1764C5E71ED}">
      <dgm:prSet/>
      <dgm:spPr/>
      <dgm:t>
        <a:bodyPr/>
        <a:lstStyle/>
        <a:p>
          <a:endParaRPr lang="en-US"/>
        </a:p>
      </dgm:t>
    </dgm:pt>
    <dgm:pt modelId="{51301E60-50ED-4AB9-82A5-37F290660052}" type="sibTrans" cxnId="{927F2992-62ED-408F-9571-C1764C5E71ED}">
      <dgm:prSet/>
      <dgm:spPr/>
      <dgm:t>
        <a:bodyPr/>
        <a:lstStyle/>
        <a:p>
          <a:endParaRPr lang="en-US"/>
        </a:p>
      </dgm:t>
    </dgm:pt>
    <dgm:pt modelId="{DE81341B-0EB6-407A-AF21-1798122EA465}" type="pres">
      <dgm:prSet presAssocID="{0927A84D-1346-4BC1-9AAA-F24857896CC6}" presName="root" presStyleCnt="0">
        <dgm:presLayoutVars>
          <dgm:dir/>
          <dgm:resizeHandles val="exact"/>
        </dgm:presLayoutVars>
      </dgm:prSet>
      <dgm:spPr/>
    </dgm:pt>
    <dgm:pt modelId="{97E1A848-E8D5-4EF0-A507-86D7C54FCE39}" type="pres">
      <dgm:prSet presAssocID="{8B4310E7-680A-4715-9660-53ABAB225E87}" presName="compNode" presStyleCnt="0"/>
      <dgm:spPr/>
    </dgm:pt>
    <dgm:pt modelId="{F953F831-39CC-48FE-AA6F-7B85E29D07B1}" type="pres">
      <dgm:prSet presAssocID="{8B4310E7-680A-4715-9660-53ABAB225E87}" presName="bgRect" presStyleLbl="bgShp" presStyleIdx="0" presStyleCnt="3"/>
      <dgm:spPr/>
    </dgm:pt>
    <dgm:pt modelId="{05752EF0-4FBC-4B95-88AA-958E5512EBD9}" type="pres">
      <dgm:prSet presAssocID="{8B4310E7-680A-4715-9660-53ABAB225E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EE31CE96-5755-4D0B-A1FF-FB13DF3B6A91}" type="pres">
      <dgm:prSet presAssocID="{8B4310E7-680A-4715-9660-53ABAB225E87}" presName="spaceRect" presStyleCnt="0"/>
      <dgm:spPr/>
    </dgm:pt>
    <dgm:pt modelId="{59D92B4A-B283-473B-9BBB-B94235EA86A7}" type="pres">
      <dgm:prSet presAssocID="{8B4310E7-680A-4715-9660-53ABAB225E87}" presName="parTx" presStyleLbl="revTx" presStyleIdx="0" presStyleCnt="3">
        <dgm:presLayoutVars>
          <dgm:chMax val="0"/>
          <dgm:chPref val="0"/>
        </dgm:presLayoutVars>
      </dgm:prSet>
      <dgm:spPr/>
    </dgm:pt>
    <dgm:pt modelId="{E563B57B-1349-4C16-9155-B7CFC66804D7}" type="pres">
      <dgm:prSet presAssocID="{84950834-78AB-4898-90B9-53ACF49E4FF9}" presName="sibTrans" presStyleCnt="0"/>
      <dgm:spPr/>
    </dgm:pt>
    <dgm:pt modelId="{5FC977BD-020C-4FB1-AFEB-09143FB89F2A}" type="pres">
      <dgm:prSet presAssocID="{CDC1D35F-B9FD-4A21-856E-29E2EC3C0A6A}" presName="compNode" presStyleCnt="0"/>
      <dgm:spPr/>
    </dgm:pt>
    <dgm:pt modelId="{9B981715-F40A-4383-A500-7A14970270D6}" type="pres">
      <dgm:prSet presAssocID="{CDC1D35F-B9FD-4A21-856E-29E2EC3C0A6A}" presName="bgRect" presStyleLbl="bgShp" presStyleIdx="1" presStyleCnt="3"/>
      <dgm:spPr/>
    </dgm:pt>
    <dgm:pt modelId="{AD8D7428-B34A-45D3-84DB-A9A08B658C14}" type="pres">
      <dgm:prSet presAssocID="{CDC1D35F-B9FD-4A21-856E-29E2EC3C0A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793C83F2-6026-4EEC-9161-F123F80D9C72}" type="pres">
      <dgm:prSet presAssocID="{CDC1D35F-B9FD-4A21-856E-29E2EC3C0A6A}" presName="spaceRect" presStyleCnt="0"/>
      <dgm:spPr/>
    </dgm:pt>
    <dgm:pt modelId="{F1ADB032-2C2D-41FF-BA31-C527F94ACE36}" type="pres">
      <dgm:prSet presAssocID="{CDC1D35F-B9FD-4A21-856E-29E2EC3C0A6A}" presName="parTx" presStyleLbl="revTx" presStyleIdx="1" presStyleCnt="3">
        <dgm:presLayoutVars>
          <dgm:chMax val="0"/>
          <dgm:chPref val="0"/>
        </dgm:presLayoutVars>
      </dgm:prSet>
      <dgm:spPr/>
    </dgm:pt>
    <dgm:pt modelId="{19956ECA-38F0-4A71-8FC4-C82A93BA7C29}" type="pres">
      <dgm:prSet presAssocID="{B0AEDF06-9569-44CC-B53A-4E54A48B534D}" presName="sibTrans" presStyleCnt="0"/>
      <dgm:spPr/>
    </dgm:pt>
    <dgm:pt modelId="{FAFF2A39-BEA3-4C0A-B5F1-19441DB67369}" type="pres">
      <dgm:prSet presAssocID="{95CB4D4F-8DA8-46E1-BF19-CB0228006DF6}" presName="compNode" presStyleCnt="0"/>
      <dgm:spPr/>
    </dgm:pt>
    <dgm:pt modelId="{7A6F282D-1509-4AFC-ADF9-5BF268596858}" type="pres">
      <dgm:prSet presAssocID="{95CB4D4F-8DA8-46E1-BF19-CB0228006DF6}" presName="bgRect" presStyleLbl="bgShp" presStyleIdx="2" presStyleCnt="3"/>
      <dgm:spPr/>
    </dgm:pt>
    <dgm:pt modelId="{EB7E4ADE-3BA8-4C9B-B97A-50AC8E6F7009}" type="pres">
      <dgm:prSet presAssocID="{95CB4D4F-8DA8-46E1-BF19-CB0228006D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F435998-10FD-409F-A292-1F09374722D2}" type="pres">
      <dgm:prSet presAssocID="{95CB4D4F-8DA8-46E1-BF19-CB0228006DF6}" presName="spaceRect" presStyleCnt="0"/>
      <dgm:spPr/>
    </dgm:pt>
    <dgm:pt modelId="{6DC8151F-2FF7-444D-9E99-5ABAF332A73C}" type="pres">
      <dgm:prSet presAssocID="{95CB4D4F-8DA8-46E1-BF19-CB0228006D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121574-2BEF-4911-B79E-52860B785389}" srcId="{0927A84D-1346-4BC1-9AAA-F24857896CC6}" destId="{8B4310E7-680A-4715-9660-53ABAB225E87}" srcOrd="0" destOrd="0" parTransId="{0FA6F9D3-9E50-4C98-B4B8-0B271BF13E85}" sibTransId="{84950834-78AB-4898-90B9-53ACF49E4FF9}"/>
    <dgm:cxn modelId="{927F2992-62ED-408F-9571-C1764C5E71ED}" srcId="{0927A84D-1346-4BC1-9AAA-F24857896CC6}" destId="{95CB4D4F-8DA8-46E1-BF19-CB0228006DF6}" srcOrd="2" destOrd="0" parTransId="{9F6E65D9-7352-4B9A-A8F6-695E47D2784A}" sibTransId="{51301E60-50ED-4AB9-82A5-37F290660052}"/>
    <dgm:cxn modelId="{338351A5-6C56-459A-B8FF-E91677826D67}" type="presOf" srcId="{95CB4D4F-8DA8-46E1-BF19-CB0228006DF6}" destId="{6DC8151F-2FF7-444D-9E99-5ABAF332A73C}" srcOrd="0" destOrd="0" presId="urn:microsoft.com/office/officeart/2018/2/layout/IconVerticalSolidList"/>
    <dgm:cxn modelId="{C79ED7A5-C396-4047-A30A-55FB8FEED704}" type="presOf" srcId="{CDC1D35F-B9FD-4A21-856E-29E2EC3C0A6A}" destId="{F1ADB032-2C2D-41FF-BA31-C527F94ACE36}" srcOrd="0" destOrd="0" presId="urn:microsoft.com/office/officeart/2018/2/layout/IconVerticalSolidList"/>
    <dgm:cxn modelId="{552E42B5-92A1-4A46-A06C-375A24506D53}" type="presOf" srcId="{8B4310E7-680A-4715-9660-53ABAB225E87}" destId="{59D92B4A-B283-473B-9BBB-B94235EA86A7}" srcOrd="0" destOrd="0" presId="urn:microsoft.com/office/officeart/2018/2/layout/IconVerticalSolidList"/>
    <dgm:cxn modelId="{D60922B6-1D6D-40F3-AFCB-C0C6B9405E09}" type="presOf" srcId="{0927A84D-1346-4BC1-9AAA-F24857896CC6}" destId="{DE81341B-0EB6-407A-AF21-1798122EA465}" srcOrd="0" destOrd="0" presId="urn:microsoft.com/office/officeart/2018/2/layout/IconVerticalSolidList"/>
    <dgm:cxn modelId="{6D4B91BA-B135-42B1-BAB8-C566C7A21FC6}" srcId="{0927A84D-1346-4BC1-9AAA-F24857896CC6}" destId="{CDC1D35F-B9FD-4A21-856E-29E2EC3C0A6A}" srcOrd="1" destOrd="0" parTransId="{CF73E8C4-6310-4242-A246-492399D0012E}" sibTransId="{B0AEDF06-9569-44CC-B53A-4E54A48B534D}"/>
    <dgm:cxn modelId="{0ADB12B5-8589-4973-8D9E-140235AB4A44}" type="presParOf" srcId="{DE81341B-0EB6-407A-AF21-1798122EA465}" destId="{97E1A848-E8D5-4EF0-A507-86D7C54FCE39}" srcOrd="0" destOrd="0" presId="urn:microsoft.com/office/officeart/2018/2/layout/IconVerticalSolidList"/>
    <dgm:cxn modelId="{C229D7D1-64EC-47C5-9E16-F14ACCF9D549}" type="presParOf" srcId="{97E1A848-E8D5-4EF0-A507-86D7C54FCE39}" destId="{F953F831-39CC-48FE-AA6F-7B85E29D07B1}" srcOrd="0" destOrd="0" presId="urn:microsoft.com/office/officeart/2018/2/layout/IconVerticalSolidList"/>
    <dgm:cxn modelId="{872B99A3-493A-4C3C-B062-82E1CCE605F9}" type="presParOf" srcId="{97E1A848-E8D5-4EF0-A507-86D7C54FCE39}" destId="{05752EF0-4FBC-4B95-88AA-958E5512EBD9}" srcOrd="1" destOrd="0" presId="urn:microsoft.com/office/officeart/2018/2/layout/IconVerticalSolidList"/>
    <dgm:cxn modelId="{6C6BF357-99F1-4111-92D3-C5497D44B2AF}" type="presParOf" srcId="{97E1A848-E8D5-4EF0-A507-86D7C54FCE39}" destId="{EE31CE96-5755-4D0B-A1FF-FB13DF3B6A91}" srcOrd="2" destOrd="0" presId="urn:microsoft.com/office/officeart/2018/2/layout/IconVerticalSolidList"/>
    <dgm:cxn modelId="{EBA33D32-4BBB-44A8-B36F-66FDEC18AF11}" type="presParOf" srcId="{97E1A848-E8D5-4EF0-A507-86D7C54FCE39}" destId="{59D92B4A-B283-473B-9BBB-B94235EA86A7}" srcOrd="3" destOrd="0" presId="urn:microsoft.com/office/officeart/2018/2/layout/IconVerticalSolidList"/>
    <dgm:cxn modelId="{8D2BE133-E8A6-465C-B002-6D8DC34D1FFB}" type="presParOf" srcId="{DE81341B-0EB6-407A-AF21-1798122EA465}" destId="{E563B57B-1349-4C16-9155-B7CFC66804D7}" srcOrd="1" destOrd="0" presId="urn:microsoft.com/office/officeart/2018/2/layout/IconVerticalSolidList"/>
    <dgm:cxn modelId="{54CB9616-2550-45AC-988F-D1D4A7EE62A7}" type="presParOf" srcId="{DE81341B-0EB6-407A-AF21-1798122EA465}" destId="{5FC977BD-020C-4FB1-AFEB-09143FB89F2A}" srcOrd="2" destOrd="0" presId="urn:microsoft.com/office/officeart/2018/2/layout/IconVerticalSolidList"/>
    <dgm:cxn modelId="{4A3B582E-B3B0-4258-B780-8C2BCE5D09C8}" type="presParOf" srcId="{5FC977BD-020C-4FB1-AFEB-09143FB89F2A}" destId="{9B981715-F40A-4383-A500-7A14970270D6}" srcOrd="0" destOrd="0" presId="urn:microsoft.com/office/officeart/2018/2/layout/IconVerticalSolidList"/>
    <dgm:cxn modelId="{E442A47F-BA2F-4A6A-8947-C021F3F09698}" type="presParOf" srcId="{5FC977BD-020C-4FB1-AFEB-09143FB89F2A}" destId="{AD8D7428-B34A-45D3-84DB-A9A08B658C14}" srcOrd="1" destOrd="0" presId="urn:microsoft.com/office/officeart/2018/2/layout/IconVerticalSolidList"/>
    <dgm:cxn modelId="{8E9E081C-66C8-4C08-B5F9-8E5D9A414591}" type="presParOf" srcId="{5FC977BD-020C-4FB1-AFEB-09143FB89F2A}" destId="{793C83F2-6026-4EEC-9161-F123F80D9C72}" srcOrd="2" destOrd="0" presId="urn:microsoft.com/office/officeart/2018/2/layout/IconVerticalSolidList"/>
    <dgm:cxn modelId="{92754D42-4A4A-455D-9ED8-6E87342BE47E}" type="presParOf" srcId="{5FC977BD-020C-4FB1-AFEB-09143FB89F2A}" destId="{F1ADB032-2C2D-41FF-BA31-C527F94ACE36}" srcOrd="3" destOrd="0" presId="urn:microsoft.com/office/officeart/2018/2/layout/IconVerticalSolidList"/>
    <dgm:cxn modelId="{81682D27-ED91-4798-8113-B9B348CF6BC5}" type="presParOf" srcId="{DE81341B-0EB6-407A-AF21-1798122EA465}" destId="{19956ECA-38F0-4A71-8FC4-C82A93BA7C29}" srcOrd="3" destOrd="0" presId="urn:microsoft.com/office/officeart/2018/2/layout/IconVerticalSolidList"/>
    <dgm:cxn modelId="{DC15321F-9E70-49B1-A287-07BD06777F4D}" type="presParOf" srcId="{DE81341B-0EB6-407A-AF21-1798122EA465}" destId="{FAFF2A39-BEA3-4C0A-B5F1-19441DB67369}" srcOrd="4" destOrd="0" presId="urn:microsoft.com/office/officeart/2018/2/layout/IconVerticalSolidList"/>
    <dgm:cxn modelId="{E622C8E4-0928-425F-B3D2-91C2FCC4A934}" type="presParOf" srcId="{FAFF2A39-BEA3-4C0A-B5F1-19441DB67369}" destId="{7A6F282D-1509-4AFC-ADF9-5BF268596858}" srcOrd="0" destOrd="0" presId="urn:microsoft.com/office/officeart/2018/2/layout/IconVerticalSolidList"/>
    <dgm:cxn modelId="{C846E3D1-275C-4E64-B559-BEA4498E9041}" type="presParOf" srcId="{FAFF2A39-BEA3-4C0A-B5F1-19441DB67369}" destId="{EB7E4ADE-3BA8-4C9B-B97A-50AC8E6F7009}" srcOrd="1" destOrd="0" presId="urn:microsoft.com/office/officeart/2018/2/layout/IconVerticalSolidList"/>
    <dgm:cxn modelId="{192E08A8-D487-4E9C-9A8A-82FDA3A01651}" type="presParOf" srcId="{FAFF2A39-BEA3-4C0A-B5F1-19441DB67369}" destId="{5F435998-10FD-409F-A292-1F09374722D2}" srcOrd="2" destOrd="0" presId="urn:microsoft.com/office/officeart/2018/2/layout/IconVerticalSolidList"/>
    <dgm:cxn modelId="{DB2FDCC8-2409-45DA-813A-260EE2FF980F}" type="presParOf" srcId="{FAFF2A39-BEA3-4C0A-B5F1-19441DB67369}" destId="{6DC8151F-2FF7-444D-9E99-5ABAF332A7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3F831-39CC-48FE-AA6F-7B85E29D07B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52EF0-4FBC-4B95-88AA-958E5512EBD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92B4A-B283-473B-9BBB-B94235EA86A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Sub-category like bed_bath_table should be taken care of.</a:t>
          </a:r>
        </a:p>
      </dsp:txBody>
      <dsp:txXfrm>
        <a:off x="1941716" y="718"/>
        <a:ext cx="4571887" cy="1681139"/>
      </dsp:txXfrm>
    </dsp:sp>
    <dsp:sp modelId="{9B981715-F40A-4383-A500-7A14970270D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7428-B34A-45D3-84DB-A9A08B658C1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DB032-2C2D-41FF-BA31-C527F94ACE3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bed_bath_table seems to have the greatest number of revenue; compute accessories should be taken care of.</a:t>
          </a:r>
        </a:p>
      </dsp:txBody>
      <dsp:txXfrm>
        <a:off x="1941716" y="2102143"/>
        <a:ext cx="4571887" cy="1681139"/>
      </dsp:txXfrm>
    </dsp:sp>
    <dsp:sp modelId="{7A6F282D-1509-4AFC-ADF9-5BF26859685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E4ADE-3BA8-4C9B-B97A-50AC8E6F700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8151F-2FF7-444D-9E99-5ABAF332A73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Further, the category like computer accessories and health_beauty seems to have decent revenue.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D7EB-33EB-5346-93B1-9325499C7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1324F-C64B-0947-BDB9-DE9DB93F8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BD0C-6CE7-A74F-8894-704CC83C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6510-2777-0841-A642-F8DC00B8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763-F357-684A-90B9-3ADB3647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36C0-C6AE-D145-BC62-7CB6A1F0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71E26-425F-A747-8C68-3392FCB6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43F6-9886-AE48-845E-679C55CD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D8C-32CF-5147-969B-DA9978EC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41AC-B9B4-4C4D-B49D-08E830EC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744C6-DD6F-2443-BF9B-D633C5132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5D8F1-B2B7-FE48-B0B2-71ADB286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5734-D43D-6C43-B782-BB1B3373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78F5-AF47-7E46-A0B9-789D817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8C28-5279-EC48-ADCD-4BF69BB8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B9DC-6E1A-F54D-8024-DEAB8D1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E3C5-1CAD-E446-9457-F0E4296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7EF7-CD06-6E41-82C3-D3AB14B6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358C-E9CB-C745-BBFF-B59EA0DE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CCBA-3C44-924E-8744-1436A5E7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B147-33ED-2047-B0AA-554053A6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900C-DF4D-4144-B3D8-4ECBF7A3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BC26-04E8-054A-B7CE-107ED65D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3D62-C0C9-FA48-99D9-356E5A8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BA0D-6B56-8948-B9DC-CD415771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2A4A-7F94-C842-B677-C37057EA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6F5C-1117-6847-B1B8-E481C817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4AD61-77CC-664F-B5D1-7B92C48C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2737-5D03-5B4B-B6C9-7D7A2BDF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B658-BA1B-0542-8FFA-F8A7A307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6413-F156-3645-99EB-C015B2D2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A277-43E5-B949-9F01-C0A1EC43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71431-98D6-D646-A1D4-F22F7C22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6128-092C-E447-A762-D1BA1E08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889D6-9799-3841-985B-BC352B99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6CE4A-CC15-EB4B-A88F-317492407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7C91F-6A21-4947-A4A1-C315BD7F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37805-26B7-0749-B765-6588AFB8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AB79B-40A7-E241-A7AC-F875BFDF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90D-6410-444D-9DBB-E40B1A3D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B6905-FF8B-A54E-8A6A-1D2E18FB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5919-F987-E04F-A459-E11A6303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0FE9-5382-8340-B148-A82DA646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4C894-4A1C-9A4D-86F0-A74DBE0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8DCC9-4122-C540-BE33-A38EC6B7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0DD10-87D0-9B46-A458-514B8FF6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8FE9-C465-DC4A-A5D7-7505E5C3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5629-E058-0C40-8F80-53E55CB5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8C29-508D-3E45-9134-80ACF0CA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17BE-D8FB-CE40-9DE1-90D763A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B8D8-37BE-7F49-AD97-7DB1915B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B8FD9-FF23-6248-A79F-22B4B980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7DA8-2FB2-514F-8E2E-DB885B74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FB913-9699-494E-A298-701954B81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CEEC5-2292-B940-B6E7-62AD8AC4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CF86-2793-F84B-A263-532179B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1BF87-5245-BA4C-9942-72684901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5BC9-459F-4D44-9C6B-FD80A3DC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2914-C985-464D-AE05-002A2D19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5866D-4DDE-434C-B3B4-53C84C3A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8F73-9725-6843-804A-A6C19130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E5C1-18B0-CB44-9B3D-74F2DBBE5CB8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9961-FAEE-2D4B-A6FB-F7E75914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F724-A8FB-8B44-A357-E818D51B4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54AB-6E42-CE4B-A4C9-73B40278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1D3B2F-FE87-2B45-8BCC-1F48B5A572F1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u="sng" kern="1200" dirty="0">
                <a:solidFill>
                  <a:srgbClr val="FFFFFF"/>
                </a:solidFill>
                <a:latin typeface="Algerian" pitchFamily="82" charset="77"/>
                <a:ea typeface="+mj-ea"/>
                <a:cs typeface="+mj-cs"/>
              </a:rPr>
              <a:t>MARKETING AND RETAIL ANALYTICS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                </a:t>
            </a:r>
            <a:r>
              <a:rPr lang="en-US" sz="2000" b="1" dirty="0">
                <a:solidFill>
                  <a:srgbClr val="FFFFFF"/>
                </a:solidFill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Ajinkya </a:t>
            </a:r>
            <a:r>
              <a:rPr lang="en-US" sz="2000" b="1" dirty="0" err="1">
                <a:solidFill>
                  <a:srgbClr val="FFFFFF"/>
                </a:solidFill>
                <a:latin typeface="APPLE CHANCERY" panose="03020702040506060504" pitchFamily="66" charset="-79"/>
                <a:ea typeface="+mj-ea"/>
                <a:cs typeface="APPLE CHANCERY" panose="03020702040506060504" pitchFamily="66" charset="-79"/>
              </a:rPr>
              <a:t>Shakkarwar</a:t>
            </a:r>
            <a:endParaRPr lang="en-US" sz="2000" b="1" kern="1200" dirty="0">
              <a:solidFill>
                <a:srgbClr val="FFFFFF"/>
              </a:solidFill>
              <a:latin typeface="APPLE CHANCERY" panose="03020702040506060504" pitchFamily="66" charset="-79"/>
              <a:ea typeface="+mj-ea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34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2C43E3-7FA7-3947-A155-37156BF92887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MARKET BASKET ANALYSIS	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ED3883C7-23D9-864A-827F-3945D741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7" y="1882965"/>
            <a:ext cx="5863363" cy="3840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84CD6-D1D5-8C49-9526-0796FD3C947A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toys category with a subcategory bed_bath_table has the most no of orders(291)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1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C2085-DE0F-F845-8766-AE74BD97B060}"/>
              </a:ext>
            </a:extLst>
          </p:cNvPr>
          <p:cNvSpPr txBox="1"/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B3CDE-4C13-E548-ABB3-7E4AAE18DA20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Computer Accessories seems to have the maximum number of revenue.(31,449)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Party Supplies seems to have the least revenue.(8)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9D859D7-EDE4-2643-AEF8-F24BBCFC2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78" b="-3"/>
          <a:stretch/>
        </p:blipFill>
        <p:spPr>
          <a:xfrm>
            <a:off x="6096000" y="590634"/>
            <a:ext cx="6096001" cy="6276841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07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35EA4-56F1-4A4E-B67E-A019C9F8A32D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Running Total and % of Total Count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772C182-5908-1B42-B844-F4EEE561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01280"/>
            <a:ext cx="7225748" cy="54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DA953-F5AE-CC46-82FD-E8997BD7EC33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QUANTITY OF 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FAEAD-DE12-6149-AF12-DCCAAF6696D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Bed_bath_table seems to have the greatest number of order count.(415)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Following furniture_decor and computer_accessories seems to have decent number of orders.(231 and 125 respectively)/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3A5382-FE50-AC45-A123-8F20D33D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89548"/>
            <a:ext cx="6019331" cy="48756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666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F4A1A-28D6-DA4B-B57F-07DEAB2B36B8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7B99048-6E97-441F-B6E5-9939F1ABD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0222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2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B9C57-F8D8-7A40-98F1-56410EAE1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7CD8E6-ABF4-4565-AF6E-2C642FCA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7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SHAKKARWAR AJINKYA ANIL</dc:creator>
  <cp:lastModifiedBy>SHAKKARWAR AJINKYA ANIL</cp:lastModifiedBy>
  <cp:revision>2</cp:revision>
  <dcterms:created xsi:type="dcterms:W3CDTF">2021-09-04T10:50:23Z</dcterms:created>
  <dcterms:modified xsi:type="dcterms:W3CDTF">2021-09-06T16:09:41Z</dcterms:modified>
</cp:coreProperties>
</file>