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jZ6hjxfPwawQ4Mwuzdq34uaZ99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2022.ajinkya.patil@ves.ac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All-in-One Calculator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Simplifying Calculations with Real-Time Integration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By: Ajinkya S Patil(42)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Tech Used: Flutter | Firebase | API</a:t>
            </a:r>
            <a:endParaRPr/>
          </a:p>
        </p:txBody>
      </p:sp>
      <p:pic>
        <p:nvPicPr>
          <p:cNvPr descr="3d9a7fc9-ca5b-472b-9d6d-29857e749587.png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338" y="1415100"/>
            <a:ext cx="1297337" cy="109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often switch between multiple apps for basic, scientific, unit, and currency calculations.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app merges them all into one smart, unified platform.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All-in-One Calculator (Basic + Scientific)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Real-Time Currency Converter (API-based)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Unit Converter (One unit to multiple units)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Date &amp; Time Calculator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Dark/Light Mode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Add-ons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History stored in Firebase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Favourite calculations &amp; formulas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Tables: Formulas, Squares, Cubes, Roots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Clean, modern, attractive UI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Stack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Frontend: Flutter (Dart)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Backend: Firebase (Firestore, Auth)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Integration: Real-Time Currency API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Selling Points</a:t>
            </a:r>
            <a:endParaRPr/>
          </a:p>
        </p:txBody>
      </p:sp>
      <p:sp>
        <p:nvSpPr>
          <p:cNvPr id="116" name="Google Shape;116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Combines multiple calculators into one app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Custom favourites &amp; history tracking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Real-time &amp; accurate conversions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Clean UI with powerful features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Faced</a:t>
            </a:r>
            <a:endParaRPr/>
          </a:p>
        </p:txBody>
      </p:sp>
      <p:sp>
        <p:nvSpPr>
          <p:cNvPr id="122" name="Google Shape;122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Handling real-time API errors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Managing large data with Firebase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Keeping UI clean despite many features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/>
          </a:p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Voice-based input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Offline access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Multi-language support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AI-based formula suggestions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Ajinkya S Patil (42)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Engineering | VESIT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2022.ajinkya.patil@ves.ac.in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🔗 GitHub: https://github.com/ajinkyaspatil20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