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
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<Relationship Id="rIdT" Type="http://schemas.openxmlformats.org/officeDocument/2006/relationships/theme" Target="theme/theme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</file>

<file path=ppt/slides/_rels/slide1.xml.rels><?xml version="1.0" encoding="UTF-8" standalone="yes"?><Relationships xmlns="http://schemas.openxmlformats.org/package/2006/relationships"></Relationships>
</file>

<file path=ppt/slides/_rels/slide2.xml.rels><?xml version="1.0" encoding="UTF-8" standalone="yes"?><Relationships xmlns="http://schemas.openxmlformats.org/package/2006/relationships"></Relationships>
</file>

<file path=ppt/slides/_rels/slide3.xml.rels><?xml version="1.0" encoding="UTF-8" standalone="yes"?><Relationships xmlns="http://schemas.openxmlformats.org/package/2006/relationships"></Relationships>
</file>

<file path=ppt/slides/_rels/slide4.xml.rels><?xml version="1.0" encoding="UTF-8" standalone="yes"?><Relationships xmlns="http://schemas.openxmlformats.org/package/2006/relationships"></Relationships>
</file>

<file path=ppt/slides/_rels/slide5.xml.rels><?xml version="1.0" encoding="UTF-8" standalone="yes"?><Relationships xmlns="http://schemas.openxmlformats.org/package/2006/relationships"></Relationships>
</file>

<file path=ppt/slides/_rels/slide6.xml.rels><?xml version="1.0" encoding="UTF-8" standalone="yes"?><Relationships xmlns="http://schemas.openxmlformats.org/package/2006/relationships"></Relationships>
</file>

<file path=ppt/slides/_rels/slide7.xml.rels><?xml version="1.0" encoding="UTF-8" standalone="yes"?><Relationships xmlns="http://schemas.openxmlformats.org/package/2006/relationships"></Relationships>
</file>

<file path=ppt/slides/_rels/slide8.xml.rels><?xml version="1.0" encoding="UTF-8" standalone="yes"?><Relationships xmlns="http://schemas.openxmlformats.org/package/2006/relationships"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" name="Title 1"/>
          <p:cNvSpPr/>
          <p:nvPr/>
        </p:nvSpPr>
        <p:spPr/>
        <p:txBody>
          <a:bodyPr/>
          <a:lstStyle/>
          <a:p>
            <a:r>
              <a:rPr lang="en-US"/>
              <a:t>ImageToMulticode — Overview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" name="Title 2"/>
          <p:cNvSpPr/>
          <p:nvPr/>
        </p:nvSpPr>
        <p:spPr/>
        <p:txBody>
          <a:bodyPr/>
          <a:lstStyle/>
          <a:p>
            <a:r>
              <a:rPr lang="en-US"/>
              <a:t>Pipeline: Detect → IR → Codegen</a:t>
            </a:r>
          </a:p>
        </p:txBody>
      </p:sp>
    </p:spTree>
  </p:cSld>
</p:sld>
</file>

<file path=ppt/slides/slide3.xml><?xml version="1.0" encoding="UTF-8" standalone="yes"?>
<p:sld xmlns:a="http://schemas.openxmlformats.org/drawingml/2006/main" xmlns:r="http://schemas.openxmlformats.org/officeDocument/2006/relationships" xmlns:p="http://schemas.openxmlformats.org/presentationml/2006/main">
<p:cSld><p:spTree>
<p:nvGrpSpPr><p:cNvPr id="1" name=""/><p:cNvGrpSpPr/><p:nvPr/></p:nvGrpSpPr>
<p:grpSpPr><a:xfrm/></p:grpSpPr>
<p:sp>
<p:nvSpPr><p:cNvPr id="2" name="Title 3"/><p:cNvSpPr/><p:nvPr/></p:nvSpPr>
<p:spPr/>
<p:txBody><a:bodyPr/><a:lstStyle/>
<a:p><a:r><a:rPr lang="en-US"/><a:t>IR Schema & Validation</a:t></a:r></a:p>
</p:txBody>
</p:sp>
</p:spTree></p:cSld>
</p:sld>
</file>

<file path=ppt/slides/slide4.xml><?xml version="1.0" encoding="UTF-8" standalone="yes"?>
<p:sld xmlns:a="http://schemas.openxmlformats.org/drawingml/2006/main" xmlns:r="http://schemas.openxmlformats.org/officeDocument/2006/relationships" xmlns:p="http://schemas.openxmlformats.org/presentationml/2006/main">
<p:cSld><p:spTree>
<p:nvGrpSpPr><p:cNvPr id="1" name=""/><p:cNvGrpSpPr/><p:nvPr/></p:nvGrpSpPr>
<p:grpSpPr><a:xfrm/></p:grpSpPr>
<p:sp>
<p:nvSpPr><p:cNvPr id="2" name="Title 4"/><p:cNvSpPr/><p:nvPr/></p:nvSpPr>
<p:spPr/>
<p:txBody><a:bodyPr/><a:lstStyle/>
<a:p><a:r><a:rPr lang="en-US"/><a:t>Heuristics & OCR (optional)</a:t></a:r></a:p>
</p:txBody>
</p:sp>
</p:spTree>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" name="Title 5"/>
          <p:cNvSpPr/>
          <p:nvPr/>
        </p:nvSpPr>
        <p:spPr/>
        <p:txBody>
          <a:bodyPr/>
          <a:lstStyle/>
          <a:p>
            <a:r>
              <a:rPr lang="en-US"/>
              <a:t>Generators: Web / React / Flutter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" name="Title 6"/>
          <p:cNvSpPr/>
          <p:nvPr/>
        </p:nvSpPr>
        <p:spPr/>
        <p:txBody>
          <a:bodyPr/>
          <a:lstStyle/>
          <a:p>
            <a:r>
              <a:rPr lang="en-US"/>
              <a:t>Determinism: Golden Snapshots</a:t>
            </a:r>
          </a:p>
        </p:txBody>
      </p:sp>
    </p:spTree>
  </p:cSld>
</p:sld>
</file>

<file path=ppt/slides/slide7.xml><?xml version="1.0" encoding="UTF-8" standalone="yes"?>
<p:sld xmlns:a="http://schemas.openxmlformats.org/drawingml/2006/main" xmlns:r="http://schemas.openxmlformats.org/officeDocument/2006/relationships" xmlns:p="http://schemas.openxmlformats.org/presentationml/2006/main">
<p:cSld><p:spTree>
<p:nvGrpSpPr><p:cNvPr id="1" name=""/><p:cNvGrpSpPr/><p:nvPr/></p:nvGrpSpPr>
<p:grpSpPr><a:xfrm/></p:grpSpPr>
<p:sp>
<p:nvSpPr><p:cNvPr id="2" name="Title 7"/><p:cNvSpPr/><p:nvPr/></p:nvSpPr>
<p:spPr/>
<p:txBody><a:bodyPr/><a:lstStyle/>
<a:p><a:r><a:rPr lang="en-US"/><a:t>Testing & CI</a:t></a:r></a:p>
</p:txBody>
</p:sp>
</p:spTree></p:cSld>
</p:sld>
</file>

<file path=ppt/slides/slide8.xml><?xml version="1.0" encoding="UTF-8" standalone="yes"?>
<p:sld xmlns:a="http://schemas.openxmlformats.org/drawingml/2006/main" xmlns:r="http://schemas.openxmlformats.org/officeDocument/2006/relationships" xmlns:p="http://schemas.openxmlformats.org/presentationml/2006/main">
<p:cSld><p:spTree>
<p:nvGrpSpPr><p:cNvPr id="1" name=""/><p:cNvGrpSpPr/><p:nvPr/></p:nvGrpSpPr>
<p:grpSpPr><a:xfrm/></p:grpSpPr>
<p:sp>
<p:nvSpPr><p:cNvPr id="2" name="Title 8"/><p:cNvSpPr/><p:nvPr/></p:nvSpPr>
<p:spPr/>
<p:txBody><a:bodyPr/><a:lstStyle/>
<a:p><a:r><a:rPr lang="en-US"/><a:t>Packaging: Docker & PyInstaller</a:t></a:r></a:p>
</p:txBody>
</p:sp>
</p:spTree></p:cSld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</a:majorFont>
      <a:minorFont>
        <a:latin typeface="Calibri"/>
      </a:minorFont>
    </a:fontScheme>
    <a:fmtScheme name="Office">
      <a:fillStyleLst/>
      <a:lnStyleLst/>
      <a:effectStyleLst/>
      <a:bgFillStyleLst/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ImageToMulticode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ImageToMulticode Slides</dc:title>
  <dc:creator>Piyush</dc:creator>
  <cp:lastModifiedBy>ImageToMulticode</cp:lastModifiedBy>
  <dcterms:created xsi:type="dcterms:W3CDTF">2025-08-28T00:00:00Z</dcterms:created>
  <dcterms:modified xsi:type="dcterms:W3CDTF">2025-08-28T00:00:00Z</dcterms:modified>
</cp:coreProperties>
</file>