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7" r:id="rId12"/>
    <p:sldId id="406" r:id="rId13"/>
    <p:sldId id="405" r:id="rId14"/>
    <p:sldId id="404" r:id="rId15"/>
    <p:sldId id="403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6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Custom</vt:lpstr>
      <vt:lpstr>Basic presentation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Ajinkya Nandkishor TALELE</cp:lastModifiedBy>
  <cp:revision>4</cp:revision>
  <dcterms:created xsi:type="dcterms:W3CDTF">2024-09-05T08:12:27Z</dcterms:created>
  <dcterms:modified xsi:type="dcterms:W3CDTF">2024-09-09T04:58:47Z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7f0ea3bf-098d-497f-9948-5e528bb54b39_Enabled">
    <vt:lpwstr>true</vt:lpwstr>
  </property>
  <property fmtid="{D5CDD505-2E9C-101B-9397-08002B2CF9AE}" pid="4" name="MSIP_Label_7f0ea3bf-098d-497f-9948-5e528bb54b39_SetDate">
    <vt:lpwstr>2024-09-09T04:58:24Z</vt:lpwstr>
  </property>
  <property fmtid="{D5CDD505-2E9C-101B-9397-08002B2CF9AE}" pid="5" name="MSIP_Label_7f0ea3bf-098d-497f-9948-5e528bb54b39_Method">
    <vt:lpwstr>Privileged</vt:lpwstr>
  </property>
  <property fmtid="{D5CDD505-2E9C-101B-9397-08002B2CF9AE}" pid="6" name="MSIP_Label_7f0ea3bf-098d-497f-9948-5e528bb54b39_Name">
    <vt:lpwstr>7f0ea3bf-098d-497f-9948-5e528bb54b39</vt:lpwstr>
  </property>
  <property fmtid="{D5CDD505-2E9C-101B-9397-08002B2CF9AE}" pid="7" name="MSIP_Label_7f0ea3bf-098d-497f-9948-5e528bb54b39_SiteId">
    <vt:lpwstr>b3f4f7c2-72ce-4192-aba4-d6c7719b5766</vt:lpwstr>
  </property>
  <property fmtid="{D5CDD505-2E9C-101B-9397-08002B2CF9AE}" pid="8" name="MSIP_Label_7f0ea3bf-098d-497f-9948-5e528bb54b39_ActionId">
    <vt:lpwstr>acecdec5-43b2-4cd8-ac8a-07852dfb15ae</vt:lpwstr>
  </property>
  <property fmtid="{D5CDD505-2E9C-101B-9397-08002B2CF9AE}" pid="9" name="MSIP_Label_7f0ea3bf-098d-497f-9948-5e528bb54b39_ContentBits">
    <vt:lpwstr>0</vt:lpwstr>
  </property>
</Properties>
</file>