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1" r:id="rId3"/>
    <p:sldId id="262" r:id="rId4"/>
    <p:sldId id="258" r:id="rId5"/>
    <p:sldId id="257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2259C-9EF8-4414-950F-A6E0E3B61656}" type="datetimeFigureOut">
              <a:rPr lang="en-US" smtClean="0"/>
              <a:t>4/13/2021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5FFA2-FEC0-4FDD-8C0A-B43D5D441AB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FFA2-FEC0-4FDD-8C0A-B43D5D441AB0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416D-5C83-4478-86B9-BDFDF49B1CCF}" type="datetimeFigureOut">
              <a:rPr lang="en-US" smtClean="0"/>
              <a:t>4/13/2021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3E9F913-D52F-4594-9C5F-78803AB808D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416D-5C83-4478-86B9-BDFDF49B1CCF}" type="datetimeFigureOut">
              <a:rPr lang="en-US" smtClean="0"/>
              <a:t>4/13/2021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F913-D52F-4594-9C5F-78803AB808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416D-5C83-4478-86B9-BDFDF49B1CCF}" type="datetimeFigureOut">
              <a:rPr lang="en-US" smtClean="0"/>
              <a:t>4/13/2021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F913-D52F-4594-9C5F-78803AB808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416D-5C83-4478-86B9-BDFDF49B1CCF}" type="datetimeFigureOut">
              <a:rPr lang="en-US" smtClean="0"/>
              <a:t>4/13/2021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F913-D52F-4594-9C5F-78803AB808D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416D-5C83-4478-86B9-BDFDF49B1CCF}" type="datetimeFigureOut">
              <a:rPr lang="en-US" smtClean="0"/>
              <a:t>4/13/2021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3E9F913-D52F-4594-9C5F-78803AB808D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416D-5C83-4478-86B9-BDFDF49B1CCF}" type="datetimeFigureOut">
              <a:rPr lang="en-US" smtClean="0"/>
              <a:t>4/13/2021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F913-D52F-4594-9C5F-78803AB808D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416D-5C83-4478-86B9-BDFDF49B1CCF}" type="datetimeFigureOut">
              <a:rPr lang="en-US" smtClean="0"/>
              <a:t>4/13/2021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F913-D52F-4594-9C5F-78803AB808D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416D-5C83-4478-86B9-BDFDF49B1CCF}" type="datetimeFigureOut">
              <a:rPr lang="en-US" smtClean="0"/>
              <a:t>4/13/2021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F913-D52F-4594-9C5F-78803AB808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416D-5C83-4478-86B9-BDFDF49B1CCF}" type="datetimeFigureOut">
              <a:rPr lang="en-US" smtClean="0"/>
              <a:t>4/13/2021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F913-D52F-4594-9C5F-78803AB808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416D-5C83-4478-86B9-BDFDF49B1CCF}" type="datetimeFigureOut">
              <a:rPr lang="en-US" smtClean="0"/>
              <a:t>4/13/2021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F913-D52F-4594-9C5F-78803AB808D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416D-5C83-4478-86B9-BDFDF49B1CCF}" type="datetimeFigureOut">
              <a:rPr lang="en-US" smtClean="0"/>
              <a:t>4/13/2021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3E9F913-D52F-4594-9C5F-78803AB808D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A0E416D-5C83-4478-86B9-BDFDF49B1CCF}" type="datetimeFigureOut">
              <a:rPr lang="en-US" smtClean="0"/>
              <a:t>4/13/2021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3E9F913-D52F-4594-9C5F-78803AB808D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2066" y="5000636"/>
            <a:ext cx="4071934" cy="1600200"/>
          </a:xfrm>
        </p:spPr>
        <p:txBody>
          <a:bodyPr/>
          <a:lstStyle/>
          <a:p>
            <a:pPr lvl="0" algn="l">
              <a:spcBef>
                <a:spcPts val="0"/>
              </a:spcBef>
            </a:pPr>
            <a:r>
              <a:rPr lang="en-GB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Done by</a:t>
            </a:r>
          </a:p>
          <a:p>
            <a:pPr lvl="0" algn="l">
              <a:spcBef>
                <a:spcPts val="1600"/>
              </a:spcBef>
              <a:spcAft>
                <a:spcPts val="1600"/>
              </a:spcAft>
            </a:pPr>
            <a:r>
              <a:rPr lang="en-GB" sz="28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Sreelakshmi</a:t>
            </a:r>
            <a:r>
              <a:rPr lang="en-GB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Sunilkumar</a:t>
            </a:r>
            <a:endParaRPr lang="en-GB" sz="28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en-IN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AD-</a:t>
            </a:r>
            <a:r>
              <a:rPr lang="en-IN" dirty="0" err="1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IoT</a:t>
            </a:r>
            <a:r>
              <a:rPr lang="en-IN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: Anomaly Detection of </a:t>
            </a:r>
            <a:r>
              <a:rPr lang="en-IN" dirty="0" err="1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IoT</a:t>
            </a:r>
            <a:r>
              <a:rPr lang="en-IN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 </a:t>
            </a:r>
            <a:r>
              <a:rPr lang="en-IN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Cyber attacks </a:t>
            </a:r>
            <a:r>
              <a:rPr lang="en-IN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In</a:t>
            </a:r>
            <a:br>
              <a:rPr lang="en-IN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</a:br>
            <a:r>
              <a:rPr lang="en-IN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Smart City Using Machine Learning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Introduction: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sz="28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A smart city incorporates and uses </a:t>
            </a:r>
            <a:r>
              <a:rPr lang="en-IN" sz="2800" dirty="0" err="1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IoT</a:t>
            </a:r>
            <a:r>
              <a:rPr lang="en-IN" sz="28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technology  to improve the quality and performances of services within a city</a:t>
            </a:r>
            <a:r>
              <a:rPr lang="en-IN" sz="28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.</a:t>
            </a:r>
          </a:p>
          <a:p>
            <a:r>
              <a:rPr lang="en-IN" sz="28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As </a:t>
            </a:r>
            <a:r>
              <a:rPr lang="en-IN" sz="2800" dirty="0" err="1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IoT</a:t>
            </a:r>
            <a:r>
              <a:rPr lang="en-IN" sz="28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grows exponentially, it introduces  various </a:t>
            </a:r>
            <a:r>
              <a:rPr lang="en-IN" sz="2800" dirty="0" err="1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cybersecurity</a:t>
            </a:r>
            <a:r>
              <a:rPr lang="en-IN" sz="28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threats. To solve this developers need to enhance new techniques for detecting infected </a:t>
            </a:r>
            <a:r>
              <a:rPr lang="en-IN" sz="2800" dirty="0" err="1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IoT</a:t>
            </a:r>
            <a:r>
              <a:rPr lang="en-IN" sz="28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devices.</a:t>
            </a:r>
          </a:p>
          <a:p>
            <a:r>
              <a:rPr lang="en-IN" sz="28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Anomaly Detection </a:t>
            </a:r>
            <a:r>
              <a:rPr lang="en-IN" sz="2800" dirty="0" err="1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loT</a:t>
            </a:r>
            <a:r>
              <a:rPr lang="en-IN" sz="28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(AD-</a:t>
            </a:r>
            <a:r>
              <a:rPr lang="en-IN" sz="2800" dirty="0" err="1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IoT</a:t>
            </a:r>
            <a:r>
              <a:rPr lang="en-IN" sz="28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) system, based on Random Forest machine learning algorithm. The proposed solution can effectively detect compromised </a:t>
            </a:r>
            <a:r>
              <a:rPr lang="en-IN" sz="2800" dirty="0" err="1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loT</a:t>
            </a:r>
            <a:r>
              <a:rPr lang="en-IN" sz="28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devices at distributed fog nodes.</a:t>
            </a:r>
          </a:p>
          <a:p>
            <a:pPr lvl="0"/>
            <a:endParaRPr lang="en-IN" sz="28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Random Forest Algorithm: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Random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forest is a flexible, easy to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supervised learning algorithm. 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can be used for both classification and regression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problems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Random forest is also a very handy algorithm because the default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hyper parameters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uses often produce a good prediction result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main limitation of random forest is that a large number of trees can make the algorithm too slow and ineffective for real-time predictions.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DATASET: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UNSW-NB 15 dataset is used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was introduced to address the issue of the lack of modern normal and attack traffic.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includes 49 features and nine attack classifications to update the realistic benign traffic and malicious behaviour.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Evaluation: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AD-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is based on ensemble methods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uses massive decision trees techniques such as Random Forest(RF) and Extra Tree(ET) to train one part of the dataset.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Evaluation of the model relies on anomaly detection which is based on machine learning.</a:t>
            </a:r>
          </a:p>
          <a:p>
            <a:pPr lvl="0"/>
            <a:r>
              <a:rPr lang="en-IN" sz="28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NIDS can utilize machine learning algorithms to classify and detect malicious behaviour in </a:t>
            </a:r>
            <a:r>
              <a:rPr lang="en-IN" sz="2800" dirty="0" err="1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IoT</a:t>
            </a:r>
            <a:r>
              <a:rPr lang="en-IN" sz="28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fog networks.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Evaluation: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Preliminary the work tested only AD-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model in binary classification which classified as normal or attack.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Present interim results by using confusion metrics to find accuracy and correctness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AD-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loT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can effectively achieve highest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classification accuracy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of 99.34% with lowest false positive rate.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Implementation: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can be implemented using python programming language with using libraries- Pandas,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Skleran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etc... On a windows OS with an Intel core i7 processor and 8Gb of RAM.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Conclusion: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447800"/>
            <a:ext cx="8258204" cy="4572000"/>
          </a:xfrm>
        </p:spPr>
        <p:txBody>
          <a:bodyPr/>
          <a:lstStyle/>
          <a:p>
            <a:pPr algn="just">
              <a:buNone/>
            </a:pPr>
            <a:r>
              <a:rPr lang="en-GB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Introduced </a:t>
            </a:r>
            <a:r>
              <a:rPr lang="en-GB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an approach based on NIDS called AD-</a:t>
            </a:r>
            <a:r>
              <a:rPr lang="en-GB" sz="28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IoT</a:t>
            </a:r>
            <a:r>
              <a:rPr lang="en-GB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system to detect various </a:t>
            </a:r>
            <a:r>
              <a:rPr lang="en-GB" sz="28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loT</a:t>
            </a:r>
            <a:r>
              <a:rPr lang="en-GB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attacks in a distributed fog layer instead of a cloud </a:t>
            </a:r>
            <a:r>
              <a:rPr lang="en-GB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layer</a:t>
            </a:r>
          </a:p>
          <a:p>
            <a:pPr lvl="0" algn="just">
              <a:buNone/>
            </a:pPr>
            <a:r>
              <a:rPr lang="en-IN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The </a:t>
            </a:r>
            <a:r>
              <a:rPr lang="en-IN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proposed AD-</a:t>
            </a:r>
            <a:r>
              <a:rPr lang="en-IN" sz="28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IoT</a:t>
            </a:r>
            <a:r>
              <a:rPr lang="en-IN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can significantly detect malicious </a:t>
            </a:r>
            <a:r>
              <a:rPr lang="en-IN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behaviour </a:t>
            </a:r>
            <a:r>
              <a:rPr lang="en-IN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using anomalies based on machine learning through the evaluation of the UNSW-NB 15 dataset to detect the binary </a:t>
            </a:r>
            <a:r>
              <a:rPr lang="en-IN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labelled </a:t>
            </a:r>
            <a:r>
              <a:rPr lang="en-IN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classification before distributing on fog nodes.</a:t>
            </a:r>
          </a:p>
          <a:p>
            <a:pPr algn="just">
              <a:buNone/>
            </a:pP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88</TotalTime>
  <Words>352</Words>
  <Application>Microsoft Office PowerPoint</Application>
  <PresentationFormat>On-screen Show (4:3)</PresentationFormat>
  <Paragraphs>31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AD-IoT: Anomaly Detection of IoT     Cyber attacks In Smart City Using Machine Learning</vt:lpstr>
      <vt:lpstr>Introduction:</vt:lpstr>
      <vt:lpstr>Random Forest Algorithm:</vt:lpstr>
      <vt:lpstr>DATASET:</vt:lpstr>
      <vt:lpstr>Evaluation:</vt:lpstr>
      <vt:lpstr>Evaluation:</vt:lpstr>
      <vt:lpstr>Implementation:</vt:lpstr>
      <vt:lpstr>Conclusion: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AD-IoT: Anomaly Detection of IoT     Cyber attacks In Smart City Using Machine Learning</dc:title>
  <dc:creator>HP</dc:creator>
  <cp:lastModifiedBy>HP</cp:lastModifiedBy>
  <cp:revision>9</cp:revision>
  <dcterms:created xsi:type="dcterms:W3CDTF">2021-04-13T04:02:44Z</dcterms:created>
  <dcterms:modified xsi:type="dcterms:W3CDTF">2021-04-13T05:31:36Z</dcterms:modified>
</cp:coreProperties>
</file>