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Ajin</a:t>
            </a:r>
            <a:r>
              <a:rPr lang="en-US" dirty="0" smtClean="0"/>
              <a:t> Sunny</a:t>
            </a:r>
          </a:p>
          <a:p>
            <a:r>
              <a:rPr lang="en-US" dirty="0" smtClean="0"/>
              <a:t>Derek King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EE-383 Semester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267200" cy="4572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Using the </a:t>
            </a:r>
            <a:r>
              <a:rPr lang="en-US" dirty="0" err="1" smtClean="0"/>
              <a:t>Tiva</a:t>
            </a:r>
            <a:r>
              <a:rPr lang="en-US" dirty="0" smtClean="0"/>
              <a:t> Launchpad as a video player</a:t>
            </a:r>
          </a:p>
          <a:p>
            <a:endParaRPr lang="en-US" dirty="0" smtClean="0"/>
          </a:p>
          <a:p>
            <a:r>
              <a:rPr lang="en-US" dirty="0"/>
              <a:t>Idea from the source below, however, we want to make this video player “smart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Adding motion sensor capabilities</a:t>
            </a:r>
          </a:p>
          <a:p>
            <a:endParaRPr lang="en-US" dirty="0"/>
          </a:p>
          <a:p>
            <a:r>
              <a:rPr lang="en-US" dirty="0" smtClean="0"/>
              <a:t>Hoping to add functionality like touching to pause, IR receiver capabilities, etc.</a:t>
            </a:r>
          </a:p>
          <a:p>
            <a:endParaRPr lang="en-US" dirty="0"/>
          </a:p>
        </p:txBody>
      </p:sp>
      <p:pic>
        <p:nvPicPr>
          <p:cNvPr id="1026" name="Picture 2" descr="http://1.bp.blogspot.com/-D2adWIXijFc/UXWarFCGuoI/AAAAAAAAAxI/3Y_TJEgN9i4/s1600/Screenshot+from+2013-04-23+00%253A48%253A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590800"/>
            <a:ext cx="2916679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6477000"/>
            <a:ext cx="746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http://blog.vinu.co.in/2013/04/stellaris-launchpad-based-video-player.html#more</a:t>
            </a:r>
          </a:p>
        </p:txBody>
      </p:sp>
    </p:spTree>
    <p:extLst>
      <p:ext uri="{BB962C8B-B14F-4D97-AF65-F5344CB8AC3E}">
        <p14:creationId xmlns:p14="http://schemas.microsoft.com/office/powerpoint/2010/main" val="345955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295400"/>
            <a:ext cx="3886200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Video files will be read in from an SD or </a:t>
            </a:r>
            <a:r>
              <a:rPr lang="en-US" dirty="0" err="1" smtClean="0"/>
              <a:t>MicroSD</a:t>
            </a:r>
            <a:r>
              <a:rPr lang="en-US" dirty="0" smtClean="0"/>
              <a:t> card wired to the breadboard</a:t>
            </a:r>
          </a:p>
          <a:p>
            <a:endParaRPr lang="en-US" dirty="0"/>
          </a:p>
          <a:p>
            <a:r>
              <a:rPr lang="en-US" dirty="0" smtClean="0"/>
              <a:t>Initial circuit diagram showed to the left. </a:t>
            </a:r>
            <a:r>
              <a:rPr lang="en-US" dirty="0" err="1" smtClean="0"/>
              <a:t>Requres</a:t>
            </a:r>
            <a:r>
              <a:rPr lang="en-US" dirty="0" smtClean="0"/>
              <a:t> reading data from SD card on </a:t>
            </a:r>
            <a:r>
              <a:rPr lang="en-US" dirty="0" err="1" smtClean="0"/>
              <a:t>PortA</a:t>
            </a:r>
            <a:r>
              <a:rPr lang="en-US" dirty="0" smtClean="0"/>
              <a:t> and using </a:t>
            </a:r>
            <a:r>
              <a:rPr lang="en-US" dirty="0" err="1" smtClean="0"/>
              <a:t>PortD</a:t>
            </a:r>
            <a:r>
              <a:rPr lang="en-US" dirty="0" smtClean="0"/>
              <a:t> to send the video to the LCD screen</a:t>
            </a:r>
            <a:endParaRPr lang="en-US" dirty="0"/>
          </a:p>
        </p:txBody>
      </p:sp>
      <p:pic>
        <p:nvPicPr>
          <p:cNvPr id="1026" name="Picture 2" descr="http://3.bp.blogspot.com/-4FO1JzrsGD4/UXgSlBQvM5I/AAAAAAAAAxk/hnrEenoh_C4/s640/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463793" cy="28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5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76800" y="1295400"/>
            <a:ext cx="3886200" cy="45720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PortB</a:t>
            </a:r>
            <a:r>
              <a:rPr lang="en-US" dirty="0" smtClean="0"/>
              <a:t> will receive touch data from the LCD screen</a:t>
            </a:r>
          </a:p>
          <a:p>
            <a:endParaRPr lang="en-US" dirty="0"/>
          </a:p>
          <a:p>
            <a:r>
              <a:rPr lang="en-US" dirty="0" err="1" smtClean="0"/>
              <a:t>PortF</a:t>
            </a:r>
            <a:r>
              <a:rPr lang="en-US" dirty="0" smtClean="0"/>
              <a:t> will be used to send audio data to the speakers</a:t>
            </a:r>
          </a:p>
          <a:p>
            <a:endParaRPr lang="en-US" dirty="0"/>
          </a:p>
          <a:p>
            <a:r>
              <a:rPr lang="en-US" dirty="0" smtClean="0"/>
              <a:t>Another Port will be needed to add IR support as well as any other features we have time for</a:t>
            </a:r>
            <a:endParaRPr lang="en-US" dirty="0"/>
          </a:p>
        </p:txBody>
      </p:sp>
      <p:pic>
        <p:nvPicPr>
          <p:cNvPr id="1026" name="Picture 2" descr="http://3.bp.blogspot.com/-4FO1JzrsGD4/UXgSlBQvM5I/AAAAAAAAAxk/hnrEenoh_C4/s640/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4463793" cy="28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0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Receive all necessary parts (wiring, motion sensors, etc.) – Nov. 12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Have videos playable on the device – Nov. 21</a:t>
            </a:r>
          </a:p>
          <a:p>
            <a:endParaRPr lang="en-US" dirty="0"/>
          </a:p>
          <a:p>
            <a:r>
              <a:rPr lang="en-US" dirty="0" smtClean="0"/>
              <a:t>Added extra capabilities like motion, IR, etc. – </a:t>
            </a:r>
            <a:r>
              <a:rPr lang="en-US" dirty="0" smtClean="0"/>
              <a:t>Dec.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0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434</TotalTime>
  <Words>185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EE-383 Semester Project</vt:lpstr>
      <vt:lpstr>The Project</vt:lpstr>
      <vt:lpstr>Details</vt:lpstr>
      <vt:lpstr>Details cont.</vt:lpstr>
      <vt:lpstr>Milestone Dates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EE-383 Semester Project</dc:title>
  <dc:creator/>
  <cp:lastModifiedBy>Derek King</cp:lastModifiedBy>
  <cp:revision>5</cp:revision>
  <dcterms:created xsi:type="dcterms:W3CDTF">2006-08-16T00:00:00Z</dcterms:created>
  <dcterms:modified xsi:type="dcterms:W3CDTF">2014-11-07T02:57:45Z</dcterms:modified>
</cp:coreProperties>
</file>