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BC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1122" autoAdjust="0"/>
  </p:normalViewPr>
  <p:slideViewPr>
    <p:cSldViewPr>
      <p:cViewPr>
        <p:scale>
          <a:sx n="150" d="100"/>
          <a:sy n="150" d="100"/>
        </p:scale>
        <p:origin x="42" y="582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D586C-3712-439F-8D60-FA0217A4D4E2}" type="datetimeFigureOut">
              <a:rPr lang="en-GB" smtClean="0"/>
              <a:t>20/05/2013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491E4-5441-439C-BE1A-0A1B262794C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491E4-5441-439C-BE1A-0A1B262794CC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8176" y="6096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1</a:t>
            </a:r>
          </a:p>
          <a:p>
            <a:pPr algn="ctr"/>
            <a:r>
              <a:rPr lang="en-GB" b="1" dirty="0" smtClean="0"/>
              <a:t> Design Goal Sequence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3426" y="1894114"/>
            <a:ext cx="20193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2</a:t>
            </a:r>
          </a:p>
          <a:p>
            <a:pPr algn="ctr"/>
            <a:r>
              <a:rPr lang="en-GB" b="1" dirty="0" smtClean="0"/>
              <a:t>Primer Design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3972" y="0"/>
            <a:ext cx="655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Example workflow for Gibson Isothermal Assembly using PCR</a:t>
            </a:r>
            <a:endParaRPr lang="en-GB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398176" y="3026228"/>
            <a:ext cx="2209800" cy="7619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3</a:t>
            </a:r>
          </a:p>
          <a:p>
            <a:pPr algn="ctr"/>
            <a:r>
              <a:rPr lang="en-GB" b="1" dirty="0" smtClean="0"/>
              <a:t> PCR amplification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4375" y="5061856"/>
            <a:ext cx="2057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5</a:t>
            </a:r>
          </a:p>
          <a:p>
            <a:pPr algn="ctr"/>
            <a:r>
              <a:rPr lang="en-GB" b="1" dirty="0" smtClean="0"/>
              <a:t>Isothermal Assembly</a:t>
            </a:r>
            <a:endParaRPr lang="en-GB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321976" y="4082142"/>
            <a:ext cx="2362200" cy="685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4</a:t>
            </a:r>
          </a:p>
          <a:p>
            <a:pPr algn="ctr"/>
            <a:r>
              <a:rPr lang="en-GB" b="1" dirty="0" smtClean="0"/>
              <a:t>Gel purification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4375" y="6270170"/>
            <a:ext cx="2057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6</a:t>
            </a:r>
          </a:p>
          <a:p>
            <a:pPr algn="ctr"/>
            <a:r>
              <a:rPr lang="en-GB" b="1" dirty="0" smtClean="0"/>
              <a:t>Transformation</a:t>
            </a:r>
            <a:endParaRPr lang="en-GB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474375" y="7478484"/>
            <a:ext cx="2057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7</a:t>
            </a:r>
          </a:p>
          <a:p>
            <a:pPr algn="ctr"/>
            <a:r>
              <a:rPr lang="en-GB" b="1" dirty="0" smtClean="0"/>
              <a:t>Plasmid Purification</a:t>
            </a:r>
            <a:endParaRPr lang="en-GB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474375" y="8686801"/>
            <a:ext cx="2057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8</a:t>
            </a:r>
          </a:p>
          <a:p>
            <a:pPr algn="ctr"/>
            <a:r>
              <a:rPr lang="en-GB" b="1" dirty="0" smtClean="0"/>
              <a:t>Sequence Verification</a:t>
            </a:r>
            <a:endParaRPr lang="en-GB" b="1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3503075" y="1600201"/>
            <a:ext cx="0" cy="2939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3503075" y="2732315"/>
            <a:ext cx="0" cy="2939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>
            <a:off x="3503075" y="3788228"/>
            <a:ext cx="0" cy="2939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8" idx="0"/>
          </p:cNvCxnSpPr>
          <p:nvPr/>
        </p:nvCxnSpPr>
        <p:spPr>
          <a:xfrm>
            <a:off x="3503075" y="4767943"/>
            <a:ext cx="0" cy="2939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0"/>
          </p:cNvCxnSpPr>
          <p:nvPr/>
        </p:nvCxnSpPr>
        <p:spPr>
          <a:xfrm>
            <a:off x="3503075" y="5976257"/>
            <a:ext cx="0" cy="2939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>
            <a:off x="3503075" y="7184571"/>
            <a:ext cx="0" cy="2939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>
            <a:off x="3503075" y="8392884"/>
            <a:ext cx="0" cy="2939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52517" y="991234"/>
            <a:ext cx="1280893" cy="759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7127" y="991234"/>
            <a:ext cx="195390" cy="75989"/>
          </a:xfrm>
          <a:prstGeom prst="rect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33410" y="991234"/>
            <a:ext cx="195390" cy="7598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8800" y="1219200"/>
            <a:ext cx="1280893" cy="759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33410" y="1219200"/>
            <a:ext cx="195390" cy="7598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09693" y="1219200"/>
            <a:ext cx="195390" cy="75989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05083" y="1414600"/>
            <a:ext cx="1280893" cy="759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09693" y="1414600"/>
            <a:ext cx="195390" cy="75989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85976" y="1414600"/>
            <a:ext cx="195390" cy="75989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92650" y="1599145"/>
            <a:ext cx="1280893" cy="759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97260" y="1599145"/>
            <a:ext cx="195390" cy="75989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3543" y="1599145"/>
            <a:ext cx="195390" cy="75989"/>
          </a:xfrm>
          <a:prstGeom prst="rect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1233" y="2288473"/>
            <a:ext cx="1280893" cy="759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5843" y="2288473"/>
            <a:ext cx="195390" cy="75989"/>
          </a:xfrm>
          <a:prstGeom prst="rect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22126" y="2288473"/>
            <a:ext cx="195390" cy="7598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17516" y="2288473"/>
            <a:ext cx="1280893" cy="759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22126" y="2288473"/>
            <a:ext cx="195390" cy="7598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98409" y="2288473"/>
            <a:ext cx="195390" cy="75989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93799" y="2288473"/>
            <a:ext cx="1280893" cy="759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98409" y="2288473"/>
            <a:ext cx="195390" cy="75989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4692" y="2288473"/>
            <a:ext cx="195390" cy="75989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81366" y="2288473"/>
            <a:ext cx="1280893" cy="759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85976" y="2288473"/>
            <a:ext cx="195390" cy="75989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62259" y="2288473"/>
            <a:ext cx="195390" cy="75989"/>
          </a:xfrm>
          <a:prstGeom prst="rect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621782" y="1701268"/>
            <a:ext cx="498933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577894" y="3350961"/>
            <a:ext cx="6111806" cy="3429346"/>
            <a:chOff x="577894" y="3350961"/>
            <a:chExt cx="6111806" cy="3429346"/>
          </a:xfrm>
        </p:grpSpPr>
        <p:sp>
          <p:nvSpPr>
            <p:cNvPr id="170" name="Rectangle 169"/>
            <p:cNvSpPr/>
            <p:nvPr/>
          </p:nvSpPr>
          <p:spPr>
            <a:xfrm>
              <a:off x="773284" y="3350961"/>
              <a:ext cx="1280893" cy="75989"/>
            </a:xfrm>
            <a:prstGeom prst="rect">
              <a:avLst/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77894" y="3350961"/>
              <a:ext cx="195390" cy="75989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054177" y="3350961"/>
              <a:ext cx="195390" cy="75989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249567" y="3578927"/>
              <a:ext cx="1280893" cy="75989"/>
            </a:xfrm>
            <a:prstGeom prst="rect">
              <a:avLst/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054177" y="3578927"/>
              <a:ext cx="195390" cy="75989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530460" y="3578927"/>
              <a:ext cx="195390" cy="759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725850" y="3774327"/>
              <a:ext cx="1280893" cy="75989"/>
            </a:xfrm>
            <a:prstGeom prst="rect">
              <a:avLst/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530460" y="3774327"/>
              <a:ext cx="195390" cy="759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006743" y="3774327"/>
              <a:ext cx="195390" cy="75989"/>
            </a:xfrm>
            <a:prstGeom prst="rect">
              <a:avLst/>
            </a:prstGeom>
            <a:solidFill>
              <a:srgbClr val="BC00BC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213417" y="3958872"/>
              <a:ext cx="1280893" cy="75989"/>
            </a:xfrm>
            <a:prstGeom prst="rect">
              <a:avLst/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018027" y="3958872"/>
              <a:ext cx="195390" cy="75989"/>
            </a:xfrm>
            <a:prstGeom prst="rect">
              <a:avLst/>
            </a:prstGeom>
            <a:solidFill>
              <a:srgbClr val="BC00BC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494310" y="3958872"/>
              <a:ext cx="195390" cy="75989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rot="5400000">
              <a:off x="3042549" y="4363473"/>
              <a:ext cx="498933" cy="1588"/>
            </a:xfrm>
            <a:prstGeom prst="straightConnector1">
              <a:avLst/>
            </a:prstGeom>
            <a:ln>
              <a:solidFill>
                <a:srgbClr val="37609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Donut 205"/>
            <p:cNvSpPr/>
            <p:nvPr/>
          </p:nvSpPr>
          <p:spPr>
            <a:xfrm>
              <a:off x="2378700" y="4906683"/>
              <a:ext cx="1828800" cy="1828800"/>
            </a:xfrm>
            <a:prstGeom prst="donut">
              <a:avLst>
                <a:gd name="adj" fmla="val 4165"/>
              </a:avLst>
            </a:prstGeom>
            <a:solidFill>
              <a:srgbClr val="95B3D7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192929" y="4876800"/>
              <a:ext cx="195390" cy="15240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ectangle 214"/>
            <p:cNvSpPr/>
            <p:nvPr/>
          </p:nvSpPr>
          <p:spPr>
            <a:xfrm rot="16200000">
              <a:off x="2313815" y="5742470"/>
              <a:ext cx="195390" cy="1524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/>
            <p:cNvSpPr/>
            <p:nvPr/>
          </p:nvSpPr>
          <p:spPr>
            <a:xfrm rot="16200000">
              <a:off x="4069402" y="5742473"/>
              <a:ext cx="195390" cy="152401"/>
            </a:xfrm>
            <a:prstGeom prst="rect">
              <a:avLst/>
            </a:prstGeom>
            <a:solidFill>
              <a:srgbClr val="BC00BC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195917" y="6627906"/>
              <a:ext cx="195390" cy="152401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376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13119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4495800" y="4800600"/>
            <a:ext cx="3048000" cy="685800"/>
            <a:chOff x="609600" y="4343400"/>
            <a:chExt cx="3048000" cy="685800"/>
          </a:xfrm>
        </p:grpSpPr>
        <p:sp>
          <p:nvSpPr>
            <p:cNvPr id="40" name="Hexagon 39"/>
            <p:cNvSpPr/>
            <p:nvPr/>
          </p:nvSpPr>
          <p:spPr>
            <a:xfrm>
              <a:off x="1652016" y="4876800"/>
              <a:ext cx="176784" cy="152400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/>
            <p:cNvSpPr/>
            <p:nvPr/>
          </p:nvSpPr>
          <p:spPr>
            <a:xfrm>
              <a:off x="2438400" y="4343400"/>
              <a:ext cx="176784" cy="152400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609600" y="45720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09600" y="4724400"/>
              <a:ext cx="9906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590800" y="4572000"/>
              <a:ext cx="1066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09800" y="47244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45720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057400" y="47244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6200000">
            <a:off x="2438400" y="762000"/>
            <a:ext cx="228600" cy="38100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67000" y="167640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Terminal sequence homology</a:t>
            </a:r>
            <a:endParaRPr lang="en-US" sz="1000" dirty="0"/>
          </a:p>
        </p:txBody>
      </p:sp>
      <p:grpSp>
        <p:nvGrpSpPr>
          <p:cNvPr id="613" name="Group 612"/>
          <p:cNvGrpSpPr/>
          <p:nvPr/>
        </p:nvGrpSpPr>
        <p:grpSpPr>
          <a:xfrm>
            <a:off x="4495800" y="4267200"/>
            <a:ext cx="3048000" cy="457200"/>
            <a:chOff x="3657600" y="4267200"/>
            <a:chExt cx="3048000" cy="457200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3657600" y="44196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657600" y="4572000"/>
              <a:ext cx="9906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638800" y="4419600"/>
              <a:ext cx="1066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257800" y="45720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105400" y="44196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105400" y="45720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Hexagon 125"/>
            <p:cNvSpPr/>
            <p:nvPr/>
          </p:nvSpPr>
          <p:spPr>
            <a:xfrm>
              <a:off x="4648200" y="4495800"/>
              <a:ext cx="176784" cy="152400"/>
            </a:xfrm>
            <a:prstGeom prst="hexagon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Hexagon 126"/>
            <p:cNvSpPr/>
            <p:nvPr/>
          </p:nvSpPr>
          <p:spPr>
            <a:xfrm>
              <a:off x="5486400" y="4343400"/>
              <a:ext cx="176784" cy="152400"/>
            </a:xfrm>
            <a:prstGeom prst="hexagon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1">
              <a:off x="4648200" y="4724400"/>
              <a:ext cx="1524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5486400" y="4267200"/>
              <a:ext cx="1524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4495800" y="5715000"/>
            <a:ext cx="3048000" cy="457200"/>
            <a:chOff x="609600" y="5715000"/>
            <a:chExt cx="3048000" cy="457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09600" y="58674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9600" y="6019800"/>
              <a:ext cx="12192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514600" y="5867400"/>
              <a:ext cx="11430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209800" y="60198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57400" y="58674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057400" y="60198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752600" y="59436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38400" y="57912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flipH="1">
              <a:off x="2438400" y="5715000"/>
              <a:ext cx="1524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752600" y="6172200"/>
              <a:ext cx="1524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/>
          <p:nvPr/>
        </p:nvCxnSpPr>
        <p:spPr>
          <a:xfrm>
            <a:off x="4572000" y="6858000"/>
            <a:ext cx="1447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6858000"/>
            <a:ext cx="137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019800" y="6858000"/>
            <a:ext cx="152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715000" y="708660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248400" y="662940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4572000" y="7696200"/>
            <a:ext cx="1447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72000" y="7848600"/>
            <a:ext cx="137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248400" y="7696200"/>
            <a:ext cx="1371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72200" y="7848600"/>
            <a:ext cx="1447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19800" y="7696200"/>
            <a:ext cx="152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019800" y="7848600"/>
            <a:ext cx="152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37275" y="7625292"/>
            <a:ext cx="152400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909736" y="7772400"/>
            <a:ext cx="152400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4572000" y="8534400"/>
            <a:ext cx="1447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72000" y="8686800"/>
            <a:ext cx="1447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72200" y="8534400"/>
            <a:ext cx="1447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72200" y="8686800"/>
            <a:ext cx="1447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019800" y="8534400"/>
            <a:ext cx="152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19800" y="8686800"/>
            <a:ext cx="152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248400" y="8305800"/>
            <a:ext cx="152400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715000" y="8839200"/>
            <a:ext cx="152400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096000" y="7315200"/>
            <a:ext cx="0" cy="228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096000" y="8001000"/>
            <a:ext cx="0" cy="228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8" name="Group 1737"/>
          <p:cNvGrpSpPr/>
          <p:nvPr/>
        </p:nvGrpSpPr>
        <p:grpSpPr>
          <a:xfrm>
            <a:off x="274774" y="2057400"/>
            <a:ext cx="3992426" cy="1313021"/>
            <a:chOff x="274774" y="2057400"/>
            <a:chExt cx="3992426" cy="1313021"/>
          </a:xfrm>
        </p:grpSpPr>
        <p:grpSp>
          <p:nvGrpSpPr>
            <p:cNvPr id="211" name="Group 210"/>
            <p:cNvGrpSpPr/>
            <p:nvPr/>
          </p:nvGrpSpPr>
          <p:grpSpPr>
            <a:xfrm>
              <a:off x="1984376" y="2369351"/>
              <a:ext cx="209550" cy="145249"/>
              <a:chOff x="4051935" y="2362200"/>
              <a:chExt cx="209550" cy="228600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>
              <a:off x="1755776" y="2362200"/>
              <a:ext cx="209550" cy="145249"/>
              <a:chOff x="4051935" y="2362200"/>
              <a:chExt cx="209550" cy="228600"/>
            </a:xfrm>
          </p:grpSpPr>
          <p:cxnSp>
            <p:nvCxnSpPr>
              <p:cNvPr id="224" name="Straight Connector 223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1527176" y="2362200"/>
              <a:ext cx="209550" cy="145249"/>
              <a:chOff x="4051935" y="2362200"/>
              <a:chExt cx="209550" cy="228600"/>
            </a:xfrm>
          </p:grpSpPr>
          <p:cxnSp>
            <p:nvCxnSpPr>
              <p:cNvPr id="236" name="Straight Connector 235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/>
            <p:cNvGrpSpPr/>
            <p:nvPr/>
          </p:nvGrpSpPr>
          <p:grpSpPr>
            <a:xfrm>
              <a:off x="1298576" y="2369351"/>
              <a:ext cx="209550" cy="145249"/>
              <a:chOff x="4051935" y="2362200"/>
              <a:chExt cx="209550" cy="228600"/>
            </a:xfrm>
          </p:grpSpPr>
          <p:cxnSp>
            <p:nvCxnSpPr>
              <p:cNvPr id="248" name="Straight Connector 247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069976" y="2362200"/>
              <a:ext cx="209550" cy="145249"/>
              <a:chOff x="4051935" y="2362200"/>
              <a:chExt cx="209550" cy="228600"/>
            </a:xfrm>
          </p:grpSpPr>
          <p:cxnSp>
            <p:nvCxnSpPr>
              <p:cNvPr id="260" name="Straight Connector 259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270"/>
            <p:cNvGrpSpPr/>
            <p:nvPr/>
          </p:nvGrpSpPr>
          <p:grpSpPr>
            <a:xfrm>
              <a:off x="841376" y="2362200"/>
              <a:ext cx="209550" cy="145249"/>
              <a:chOff x="4051935" y="2362200"/>
              <a:chExt cx="209550" cy="228600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612776" y="2362200"/>
              <a:ext cx="209550" cy="145249"/>
              <a:chOff x="4051935" y="2362200"/>
              <a:chExt cx="209550" cy="228600"/>
            </a:xfrm>
          </p:grpSpPr>
          <p:cxnSp>
            <p:nvCxnSpPr>
              <p:cNvPr id="284" name="Straight Connector 283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048126" y="2369351"/>
              <a:ext cx="209550" cy="145249"/>
              <a:chOff x="4051935" y="2362200"/>
              <a:chExt cx="209550" cy="22860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3819526" y="2362200"/>
              <a:ext cx="209550" cy="145249"/>
              <a:chOff x="4051935" y="2362200"/>
              <a:chExt cx="209550" cy="228600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3590926" y="2362200"/>
              <a:ext cx="209550" cy="145249"/>
              <a:chOff x="4051935" y="2362200"/>
              <a:chExt cx="209550" cy="2286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3362326" y="2369351"/>
              <a:ext cx="209550" cy="145249"/>
              <a:chOff x="4051935" y="2362200"/>
              <a:chExt cx="209550" cy="228600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133726" y="2362200"/>
              <a:ext cx="209550" cy="145249"/>
              <a:chOff x="4051935" y="2362200"/>
              <a:chExt cx="209550" cy="2286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2905126" y="2362200"/>
              <a:ext cx="209550" cy="145249"/>
              <a:chOff x="4051935" y="2362200"/>
              <a:chExt cx="209550" cy="2286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2676526" y="2362200"/>
              <a:ext cx="209550" cy="145249"/>
              <a:chOff x="4051935" y="2362200"/>
              <a:chExt cx="209550" cy="228600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609600" y="23622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09600" y="25146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19400" y="23622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19400" y="25146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57400" y="23622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057400" y="25146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667000" y="23622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67000" y="25146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Hexagon 87"/>
            <p:cNvSpPr/>
            <p:nvPr/>
          </p:nvSpPr>
          <p:spPr>
            <a:xfrm>
              <a:off x="609600" y="2743200"/>
              <a:ext cx="176784" cy="152400"/>
            </a:xfrm>
            <a:prstGeom prst="hexagon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09600" y="29718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9600" y="3200400"/>
              <a:ext cx="152400" cy="152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2895600"/>
              <a:ext cx="2177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Phusion</a:t>
              </a:r>
              <a:r>
                <a:rPr lang="en-US" sz="1000" dirty="0" smtClean="0"/>
                <a:t> High Fidelity DNA polymerase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14400" y="2667000"/>
              <a:ext cx="9857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T5 </a:t>
              </a:r>
              <a:r>
                <a:rPr lang="en-US" sz="1000" dirty="0" err="1"/>
                <a:t>exonuclease</a:t>
              </a:r>
              <a:endParaRPr lang="en-US" sz="1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14400" y="3124200"/>
              <a:ext cx="9752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 err="1"/>
                <a:t>Taq</a:t>
              </a:r>
              <a:r>
                <a:rPr lang="en-US" sz="1000" dirty="0"/>
                <a:t> DNA ligase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09600" y="2057400"/>
              <a:ext cx="26241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Substrate DNA sequences (</a:t>
              </a:r>
              <a:r>
                <a:rPr lang="en-US" sz="1000" dirty="0" smtClean="0">
                  <a:solidFill>
                    <a:srgbClr val="FF6600"/>
                  </a:solidFill>
                </a:rPr>
                <a:t>terminal homology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274774" y="2266948"/>
              <a:ext cx="252276" cy="353530"/>
              <a:chOff x="443142" y="2266948"/>
              <a:chExt cx="252276" cy="35353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443142" y="2266948"/>
                <a:ext cx="25199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5’</a:t>
                </a:r>
                <a:endParaRPr lang="en-GB" sz="7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43426" y="2420423"/>
                <a:ext cx="25199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3’</a:t>
                </a:r>
                <a:endParaRPr lang="en-GB" sz="7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469902" y="2362200"/>
              <a:ext cx="128724" cy="152400"/>
              <a:chOff x="152400" y="2362200"/>
              <a:chExt cx="458690" cy="152400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153890" y="2362200"/>
                <a:ext cx="457200" cy="0"/>
              </a:xfrm>
              <a:prstGeom prst="line">
                <a:avLst/>
              </a:prstGeom>
              <a:ln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152400" y="2514600"/>
                <a:ext cx="457200" cy="0"/>
              </a:xfrm>
              <a:prstGeom prst="line">
                <a:avLst/>
              </a:prstGeom>
              <a:ln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34" name="Group 1733"/>
          <p:cNvGrpSpPr/>
          <p:nvPr/>
        </p:nvGrpSpPr>
        <p:grpSpPr>
          <a:xfrm>
            <a:off x="152400" y="3657600"/>
            <a:ext cx="4305165" cy="457200"/>
            <a:chOff x="295274" y="3733800"/>
            <a:chExt cx="4305165" cy="4572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9600" y="3733800"/>
              <a:ext cx="3657600" cy="457200"/>
              <a:chOff x="609600" y="3733800"/>
              <a:chExt cx="3657600" cy="4572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609600" y="3886200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09600" y="4038600"/>
                <a:ext cx="9906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00400" y="3886200"/>
                <a:ext cx="1066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819400" y="4038600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057400" y="3886200"/>
                <a:ext cx="1524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67000" y="4038600"/>
                <a:ext cx="1524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Hexagon 37"/>
              <p:cNvSpPr/>
              <p:nvPr/>
            </p:nvSpPr>
            <p:spPr>
              <a:xfrm>
                <a:off x="1600200" y="3962400"/>
                <a:ext cx="176784" cy="152400"/>
              </a:xfrm>
              <a:prstGeom prst="hexagon">
                <a:avLst/>
              </a:prstGeom>
              <a:solidFill>
                <a:srgbClr val="C0504D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Hexagon 38"/>
              <p:cNvSpPr/>
              <p:nvPr/>
            </p:nvSpPr>
            <p:spPr>
              <a:xfrm>
                <a:off x="3048000" y="3810000"/>
                <a:ext cx="176784" cy="152400"/>
              </a:xfrm>
              <a:prstGeom prst="hexagon">
                <a:avLst/>
              </a:prstGeom>
              <a:solidFill>
                <a:srgbClr val="C0504D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H="1">
                <a:off x="1600200" y="4191000"/>
                <a:ext cx="15240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3048000" y="3733800"/>
                <a:ext cx="15240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/>
            <p:cNvGrpSpPr/>
            <p:nvPr/>
          </p:nvGrpSpPr>
          <p:grpSpPr>
            <a:xfrm>
              <a:off x="4286252" y="3786193"/>
              <a:ext cx="314187" cy="353530"/>
              <a:chOff x="4281489" y="2262185"/>
              <a:chExt cx="314187" cy="353530"/>
            </a:xfrm>
          </p:grpSpPr>
          <p:grpSp>
            <p:nvGrpSpPr>
              <p:cNvPr id="301" name="Group 300"/>
              <p:cNvGrpSpPr/>
              <p:nvPr/>
            </p:nvGrpSpPr>
            <p:grpSpPr>
              <a:xfrm>
                <a:off x="4343400" y="2262185"/>
                <a:ext cx="252276" cy="353530"/>
                <a:chOff x="4210044" y="2262185"/>
                <a:chExt cx="252276" cy="353530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4210044" y="2262185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210328" y="2415660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4281489" y="2362200"/>
                <a:ext cx="142874" cy="152400"/>
                <a:chOff x="152400" y="2362200"/>
                <a:chExt cx="458690" cy="152400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 322"/>
            <p:cNvGrpSpPr/>
            <p:nvPr/>
          </p:nvGrpSpPr>
          <p:grpSpPr>
            <a:xfrm>
              <a:off x="295274" y="3790956"/>
              <a:ext cx="304800" cy="353530"/>
              <a:chOff x="228600" y="3733800"/>
              <a:chExt cx="304800" cy="353530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404676" y="3829052"/>
                <a:ext cx="128724" cy="152400"/>
                <a:chOff x="152400" y="2362200"/>
                <a:chExt cx="458690" cy="152400"/>
              </a:xfrm>
            </p:grpSpPr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228600" y="3733800"/>
                <a:ext cx="252276" cy="353530"/>
                <a:chOff x="443142" y="2266948"/>
                <a:chExt cx="252276" cy="353530"/>
              </a:xfrm>
            </p:grpSpPr>
            <p:sp>
              <p:nvSpPr>
                <p:cNvPr id="318" name="TextBox 317"/>
                <p:cNvSpPr txBox="1"/>
                <p:nvPr/>
              </p:nvSpPr>
              <p:spPr>
                <a:xfrm>
                  <a:off x="443142" y="2266948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9" name="TextBox 318"/>
                <p:cNvSpPr txBox="1"/>
                <p:nvPr/>
              </p:nvSpPr>
              <p:spPr>
                <a:xfrm>
                  <a:off x="443426" y="2420423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5" name="Group 324"/>
            <p:cNvGrpSpPr/>
            <p:nvPr/>
          </p:nvGrpSpPr>
          <p:grpSpPr>
            <a:xfrm>
              <a:off x="1314450" y="3893351"/>
              <a:ext cx="209550" cy="145249"/>
              <a:chOff x="4051935" y="2362200"/>
              <a:chExt cx="209550" cy="228600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oup 336"/>
            <p:cNvGrpSpPr/>
            <p:nvPr/>
          </p:nvGrpSpPr>
          <p:grpSpPr>
            <a:xfrm>
              <a:off x="1085850" y="3886200"/>
              <a:ext cx="209550" cy="145249"/>
              <a:chOff x="4051935" y="2362200"/>
              <a:chExt cx="209550" cy="228600"/>
            </a:xfrm>
          </p:grpSpPr>
          <p:cxnSp>
            <p:nvCxnSpPr>
              <p:cNvPr id="338" name="Straight Connector 337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857250" y="3886200"/>
              <a:ext cx="209550" cy="145249"/>
              <a:chOff x="4051935" y="2362200"/>
              <a:chExt cx="209550" cy="228600"/>
            </a:xfrm>
          </p:grpSpPr>
          <p:cxnSp>
            <p:nvCxnSpPr>
              <p:cNvPr id="350" name="Straight Connector 349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628650" y="3893351"/>
              <a:ext cx="209550" cy="145249"/>
              <a:chOff x="4051935" y="2362200"/>
              <a:chExt cx="209550" cy="228600"/>
            </a:xfrm>
          </p:grpSpPr>
          <p:cxnSp>
            <p:nvCxnSpPr>
              <p:cNvPr id="362" name="Straight Connector 361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4" name="Straight Connector 373"/>
            <p:cNvCxnSpPr/>
            <p:nvPr/>
          </p:nvCxnSpPr>
          <p:spPr>
            <a:xfrm>
              <a:off x="1543050" y="38933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1584960" y="38933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1564005" y="38933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5" name="Group 384"/>
            <p:cNvGrpSpPr/>
            <p:nvPr/>
          </p:nvGrpSpPr>
          <p:grpSpPr>
            <a:xfrm>
              <a:off x="3920490" y="3893351"/>
              <a:ext cx="209550" cy="145249"/>
              <a:chOff x="4051935" y="2362200"/>
              <a:chExt cx="209550" cy="228600"/>
            </a:xfrm>
          </p:grpSpPr>
          <p:cxnSp>
            <p:nvCxnSpPr>
              <p:cNvPr id="386" name="Straight Connector 385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396"/>
            <p:cNvGrpSpPr/>
            <p:nvPr/>
          </p:nvGrpSpPr>
          <p:grpSpPr>
            <a:xfrm>
              <a:off x="3691890" y="3886200"/>
              <a:ext cx="209550" cy="145249"/>
              <a:chOff x="4051935" y="2362200"/>
              <a:chExt cx="209550" cy="228600"/>
            </a:xfrm>
          </p:grpSpPr>
          <p:cxnSp>
            <p:nvCxnSpPr>
              <p:cNvPr id="398" name="Straight Connector 397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oup 408"/>
            <p:cNvGrpSpPr/>
            <p:nvPr/>
          </p:nvGrpSpPr>
          <p:grpSpPr>
            <a:xfrm>
              <a:off x="3463290" y="3886200"/>
              <a:ext cx="209550" cy="145249"/>
              <a:chOff x="4051935" y="2362200"/>
              <a:chExt cx="209550" cy="228600"/>
            </a:xfrm>
          </p:grpSpPr>
          <p:cxnSp>
            <p:nvCxnSpPr>
              <p:cNvPr id="410" name="Straight Connector 409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1" name="Group 420"/>
            <p:cNvGrpSpPr/>
            <p:nvPr/>
          </p:nvGrpSpPr>
          <p:grpSpPr>
            <a:xfrm>
              <a:off x="3234690" y="3893351"/>
              <a:ext cx="209550" cy="145249"/>
              <a:chOff x="4051935" y="2362200"/>
              <a:chExt cx="209550" cy="228600"/>
            </a:xfrm>
          </p:grpSpPr>
          <p:cxnSp>
            <p:nvCxnSpPr>
              <p:cNvPr id="422" name="Straight Connector 421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3" name="Straight Connector 432"/>
            <p:cNvCxnSpPr/>
            <p:nvPr/>
          </p:nvCxnSpPr>
          <p:spPr>
            <a:xfrm>
              <a:off x="4149090" y="38933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4191000" y="38933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4170045" y="38933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4215764" y="38933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4257674" y="38933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4236719" y="38933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5" name="Group 1734"/>
          <p:cNvGrpSpPr/>
          <p:nvPr/>
        </p:nvGrpSpPr>
        <p:grpSpPr>
          <a:xfrm>
            <a:off x="190635" y="4267200"/>
            <a:ext cx="3695565" cy="457200"/>
            <a:chOff x="190635" y="4343400"/>
            <a:chExt cx="3695565" cy="457200"/>
          </a:xfrm>
        </p:grpSpPr>
        <p:grpSp>
          <p:nvGrpSpPr>
            <p:cNvPr id="860" name="Group 859"/>
            <p:cNvGrpSpPr/>
            <p:nvPr/>
          </p:nvGrpSpPr>
          <p:grpSpPr>
            <a:xfrm>
              <a:off x="1962148" y="4495800"/>
              <a:ext cx="127636" cy="145249"/>
              <a:chOff x="1962148" y="4724400"/>
              <a:chExt cx="127636" cy="145249"/>
            </a:xfrm>
          </p:grpSpPr>
          <p:cxnSp>
            <p:nvCxnSpPr>
              <p:cNvPr id="852" name="Straight Connector 851"/>
              <p:cNvCxnSpPr/>
              <p:nvPr/>
            </p:nvCxnSpPr>
            <p:spPr>
              <a:xfrm>
                <a:off x="2023110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/>
              <p:cNvCxnSpPr/>
              <p:nvPr/>
            </p:nvCxnSpPr>
            <p:spPr>
              <a:xfrm>
                <a:off x="2002155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>
              <a:xfrm>
                <a:off x="2047874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2089784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/>
              <p:nvPr/>
            </p:nvCxnSpPr>
            <p:spPr>
              <a:xfrm>
                <a:off x="2068829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/>
              <p:cNvCxnSpPr/>
              <p:nvPr/>
            </p:nvCxnSpPr>
            <p:spPr>
              <a:xfrm>
                <a:off x="1962148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>
              <a:xfrm>
                <a:off x="1981200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2" name="Straight Connector 721"/>
            <p:cNvCxnSpPr/>
            <p:nvPr/>
          </p:nvCxnSpPr>
          <p:spPr>
            <a:xfrm>
              <a:off x="504961" y="44958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>
              <a:off x="504961" y="4648200"/>
              <a:ext cx="9906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>
              <a:off x="2486161" y="4495800"/>
              <a:ext cx="1066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>
              <a:off x="2105161" y="46482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>
              <a:off x="1952761" y="44958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>
              <a:off x="1952761" y="46482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Hexagon 727"/>
            <p:cNvSpPr/>
            <p:nvPr/>
          </p:nvSpPr>
          <p:spPr>
            <a:xfrm>
              <a:off x="1495561" y="4572000"/>
              <a:ext cx="176784" cy="152400"/>
            </a:xfrm>
            <a:prstGeom prst="hexagon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Hexagon 728"/>
            <p:cNvSpPr/>
            <p:nvPr/>
          </p:nvSpPr>
          <p:spPr>
            <a:xfrm>
              <a:off x="2333761" y="4419600"/>
              <a:ext cx="176784" cy="152400"/>
            </a:xfrm>
            <a:prstGeom prst="hexagon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0" name="Straight Arrow Connector 729"/>
            <p:cNvCxnSpPr/>
            <p:nvPr/>
          </p:nvCxnSpPr>
          <p:spPr>
            <a:xfrm flipH="1">
              <a:off x="1495561" y="4800600"/>
              <a:ext cx="1524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Arrow Connector 730"/>
            <p:cNvCxnSpPr/>
            <p:nvPr/>
          </p:nvCxnSpPr>
          <p:spPr>
            <a:xfrm>
              <a:off x="2333761" y="4343400"/>
              <a:ext cx="1524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2" name="Group 731"/>
            <p:cNvGrpSpPr/>
            <p:nvPr/>
          </p:nvGrpSpPr>
          <p:grpSpPr>
            <a:xfrm>
              <a:off x="3572013" y="4395793"/>
              <a:ext cx="314187" cy="353530"/>
              <a:chOff x="4281489" y="2262185"/>
              <a:chExt cx="314187" cy="353530"/>
            </a:xfrm>
          </p:grpSpPr>
          <p:grpSp>
            <p:nvGrpSpPr>
              <p:cNvPr id="733" name="Group 300"/>
              <p:cNvGrpSpPr/>
              <p:nvPr/>
            </p:nvGrpSpPr>
            <p:grpSpPr>
              <a:xfrm>
                <a:off x="4343400" y="2262185"/>
                <a:ext cx="252276" cy="353530"/>
                <a:chOff x="4210044" y="2262185"/>
                <a:chExt cx="252276" cy="353530"/>
              </a:xfrm>
            </p:grpSpPr>
            <p:sp>
              <p:nvSpPr>
                <p:cNvPr id="737" name="TextBox 736"/>
                <p:cNvSpPr txBox="1"/>
                <p:nvPr/>
              </p:nvSpPr>
              <p:spPr>
                <a:xfrm>
                  <a:off x="4210044" y="2262185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38" name="TextBox 737"/>
                <p:cNvSpPr txBox="1"/>
                <p:nvPr/>
              </p:nvSpPr>
              <p:spPr>
                <a:xfrm>
                  <a:off x="4210328" y="2415660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734" name="Group 296"/>
              <p:cNvGrpSpPr/>
              <p:nvPr/>
            </p:nvGrpSpPr>
            <p:grpSpPr>
              <a:xfrm>
                <a:off x="4281489" y="2362200"/>
                <a:ext cx="142874" cy="152400"/>
                <a:chOff x="152400" y="2362200"/>
                <a:chExt cx="458690" cy="152400"/>
              </a:xfrm>
            </p:grpSpPr>
            <p:cxnSp>
              <p:nvCxnSpPr>
                <p:cNvPr id="735" name="Straight Connector 734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9" name="Group 738"/>
            <p:cNvGrpSpPr/>
            <p:nvPr/>
          </p:nvGrpSpPr>
          <p:grpSpPr>
            <a:xfrm>
              <a:off x="190635" y="4400556"/>
              <a:ext cx="304800" cy="353530"/>
              <a:chOff x="228600" y="3733800"/>
              <a:chExt cx="304800" cy="353530"/>
            </a:xfrm>
          </p:grpSpPr>
          <p:grpSp>
            <p:nvGrpSpPr>
              <p:cNvPr id="740" name="Group 313"/>
              <p:cNvGrpSpPr/>
              <p:nvPr/>
            </p:nvGrpSpPr>
            <p:grpSpPr>
              <a:xfrm>
                <a:off x="404676" y="3829052"/>
                <a:ext cx="128724" cy="152400"/>
                <a:chOff x="152400" y="2362200"/>
                <a:chExt cx="458690" cy="152400"/>
              </a:xfrm>
            </p:grpSpPr>
            <p:cxnSp>
              <p:nvCxnSpPr>
                <p:cNvPr id="744" name="Straight Connector 743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1" name="Group 316"/>
              <p:cNvGrpSpPr/>
              <p:nvPr/>
            </p:nvGrpSpPr>
            <p:grpSpPr>
              <a:xfrm>
                <a:off x="228600" y="3733800"/>
                <a:ext cx="252276" cy="353530"/>
                <a:chOff x="443142" y="2266948"/>
                <a:chExt cx="252276" cy="353530"/>
              </a:xfrm>
            </p:grpSpPr>
            <p:sp>
              <p:nvSpPr>
                <p:cNvPr id="742" name="TextBox 741"/>
                <p:cNvSpPr txBox="1"/>
                <p:nvPr/>
              </p:nvSpPr>
              <p:spPr>
                <a:xfrm>
                  <a:off x="443142" y="2266948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43" name="TextBox 742"/>
                <p:cNvSpPr txBox="1"/>
                <p:nvPr/>
              </p:nvSpPr>
              <p:spPr>
                <a:xfrm>
                  <a:off x="443426" y="2420423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46" name="Group 745"/>
            <p:cNvGrpSpPr/>
            <p:nvPr/>
          </p:nvGrpSpPr>
          <p:grpSpPr>
            <a:xfrm>
              <a:off x="1209811" y="4502951"/>
              <a:ext cx="209550" cy="145249"/>
              <a:chOff x="4051935" y="2362200"/>
              <a:chExt cx="209550" cy="228600"/>
            </a:xfrm>
          </p:grpSpPr>
          <p:cxnSp>
            <p:nvCxnSpPr>
              <p:cNvPr id="747" name="Straight Connector 746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8" name="Group 757"/>
            <p:cNvGrpSpPr/>
            <p:nvPr/>
          </p:nvGrpSpPr>
          <p:grpSpPr>
            <a:xfrm>
              <a:off x="981211" y="4495800"/>
              <a:ext cx="209550" cy="145249"/>
              <a:chOff x="4051935" y="2362200"/>
              <a:chExt cx="209550" cy="228600"/>
            </a:xfrm>
          </p:grpSpPr>
          <p:cxnSp>
            <p:nvCxnSpPr>
              <p:cNvPr id="759" name="Straight Connector 758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769"/>
            <p:cNvGrpSpPr/>
            <p:nvPr/>
          </p:nvGrpSpPr>
          <p:grpSpPr>
            <a:xfrm>
              <a:off x="752611" y="4495800"/>
              <a:ext cx="209550" cy="145249"/>
              <a:chOff x="4051935" y="2362200"/>
              <a:chExt cx="209550" cy="228600"/>
            </a:xfrm>
          </p:grpSpPr>
          <p:cxnSp>
            <p:nvCxnSpPr>
              <p:cNvPr id="771" name="Straight Connector 770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2" name="Group 781"/>
            <p:cNvGrpSpPr/>
            <p:nvPr/>
          </p:nvGrpSpPr>
          <p:grpSpPr>
            <a:xfrm>
              <a:off x="524011" y="4502951"/>
              <a:ext cx="209550" cy="145249"/>
              <a:chOff x="4051935" y="2362200"/>
              <a:chExt cx="209550" cy="228600"/>
            </a:xfrm>
          </p:grpSpPr>
          <p:cxnSp>
            <p:nvCxnSpPr>
              <p:cNvPr id="783" name="Straight Connector 782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4" name="Straight Connector 793"/>
            <p:cNvCxnSpPr/>
            <p:nvPr/>
          </p:nvCxnSpPr>
          <p:spPr>
            <a:xfrm>
              <a:off x="1438411" y="4502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>
              <a:off x="1480321" y="4502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>
              <a:off x="1459366" y="4502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7" name="Group 796"/>
            <p:cNvGrpSpPr/>
            <p:nvPr/>
          </p:nvGrpSpPr>
          <p:grpSpPr>
            <a:xfrm>
              <a:off x="3206251" y="4502951"/>
              <a:ext cx="209550" cy="145249"/>
              <a:chOff x="4051935" y="2362200"/>
              <a:chExt cx="209550" cy="228600"/>
            </a:xfrm>
          </p:grpSpPr>
          <p:cxnSp>
            <p:nvCxnSpPr>
              <p:cNvPr id="798" name="Straight Connector 797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9" name="Group 808"/>
            <p:cNvGrpSpPr/>
            <p:nvPr/>
          </p:nvGrpSpPr>
          <p:grpSpPr>
            <a:xfrm>
              <a:off x="2977651" y="4495800"/>
              <a:ext cx="209550" cy="145249"/>
              <a:chOff x="4051935" y="2362200"/>
              <a:chExt cx="209550" cy="228600"/>
            </a:xfrm>
          </p:grpSpPr>
          <p:cxnSp>
            <p:nvCxnSpPr>
              <p:cNvPr id="810" name="Straight Connector 809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1" name="Group 820"/>
            <p:cNvGrpSpPr/>
            <p:nvPr/>
          </p:nvGrpSpPr>
          <p:grpSpPr>
            <a:xfrm>
              <a:off x="2749051" y="4495800"/>
              <a:ext cx="209550" cy="145249"/>
              <a:chOff x="4051935" y="2362200"/>
              <a:chExt cx="209550" cy="228600"/>
            </a:xfrm>
          </p:grpSpPr>
          <p:cxnSp>
            <p:nvCxnSpPr>
              <p:cNvPr id="822" name="Straight Connector 821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3" name="Group 832"/>
            <p:cNvGrpSpPr/>
            <p:nvPr/>
          </p:nvGrpSpPr>
          <p:grpSpPr>
            <a:xfrm>
              <a:off x="2520451" y="4502951"/>
              <a:ext cx="209550" cy="145249"/>
              <a:chOff x="4051935" y="2362200"/>
              <a:chExt cx="209550" cy="228600"/>
            </a:xfrm>
          </p:grpSpPr>
          <p:cxnSp>
            <p:nvCxnSpPr>
              <p:cNvPr id="834" name="Straight Connector 833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5" name="Straight Connector 844"/>
            <p:cNvCxnSpPr/>
            <p:nvPr/>
          </p:nvCxnSpPr>
          <p:spPr>
            <a:xfrm>
              <a:off x="3434851" y="4502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>
              <a:off x="3476761" y="4502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>
              <a:off x="3455806" y="4502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/>
            <p:nvPr/>
          </p:nvCxnSpPr>
          <p:spPr>
            <a:xfrm>
              <a:off x="3501525" y="4502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/>
            <p:nvPr/>
          </p:nvCxnSpPr>
          <p:spPr>
            <a:xfrm>
              <a:off x="3543435" y="4502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>
              <a:off x="3522480" y="4502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6" name="Group 1735"/>
          <p:cNvGrpSpPr/>
          <p:nvPr/>
        </p:nvGrpSpPr>
        <p:grpSpPr>
          <a:xfrm>
            <a:off x="190635" y="4953000"/>
            <a:ext cx="3695565" cy="762000"/>
            <a:chOff x="190635" y="4953000"/>
            <a:chExt cx="3695565" cy="762000"/>
          </a:xfrm>
        </p:grpSpPr>
        <p:grpSp>
          <p:nvGrpSpPr>
            <p:cNvPr id="861" name="Group 860"/>
            <p:cNvGrpSpPr/>
            <p:nvPr/>
          </p:nvGrpSpPr>
          <p:grpSpPr>
            <a:xfrm>
              <a:off x="1962148" y="5257800"/>
              <a:ext cx="127636" cy="145249"/>
              <a:chOff x="1962148" y="4724400"/>
              <a:chExt cx="127636" cy="145249"/>
            </a:xfrm>
          </p:grpSpPr>
          <p:cxnSp>
            <p:nvCxnSpPr>
              <p:cNvPr id="862" name="Straight Connector 861"/>
              <p:cNvCxnSpPr/>
              <p:nvPr/>
            </p:nvCxnSpPr>
            <p:spPr>
              <a:xfrm>
                <a:off x="2023110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>
                <a:off x="2002155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2047874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/>
              <p:nvPr/>
            </p:nvCxnSpPr>
            <p:spPr>
              <a:xfrm>
                <a:off x="2089784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2068829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>
                <a:off x="1962148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/>
              <p:nvPr/>
            </p:nvCxnSpPr>
            <p:spPr>
              <a:xfrm>
                <a:off x="1981200" y="47244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9" name="Straight Connector 868"/>
            <p:cNvCxnSpPr/>
            <p:nvPr/>
          </p:nvCxnSpPr>
          <p:spPr>
            <a:xfrm>
              <a:off x="504961" y="52578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/>
          </p:nvCxnSpPr>
          <p:spPr>
            <a:xfrm>
              <a:off x="504961" y="5410200"/>
              <a:ext cx="9906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/>
            <p:nvPr/>
          </p:nvCxnSpPr>
          <p:spPr>
            <a:xfrm>
              <a:off x="2486161" y="5257800"/>
              <a:ext cx="1066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>
              <a:off x="2105161" y="54102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/>
            <p:nvPr/>
          </p:nvCxnSpPr>
          <p:spPr>
            <a:xfrm>
              <a:off x="1952761" y="52578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/>
            <p:nvPr/>
          </p:nvCxnSpPr>
          <p:spPr>
            <a:xfrm>
              <a:off x="1952761" y="54102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9" name="Group 878"/>
            <p:cNvGrpSpPr/>
            <p:nvPr/>
          </p:nvGrpSpPr>
          <p:grpSpPr>
            <a:xfrm>
              <a:off x="3572013" y="5157793"/>
              <a:ext cx="314187" cy="353530"/>
              <a:chOff x="4281489" y="2262185"/>
              <a:chExt cx="314187" cy="353530"/>
            </a:xfrm>
          </p:grpSpPr>
          <p:grpSp>
            <p:nvGrpSpPr>
              <p:cNvPr id="880" name="Group 300"/>
              <p:cNvGrpSpPr/>
              <p:nvPr/>
            </p:nvGrpSpPr>
            <p:grpSpPr>
              <a:xfrm>
                <a:off x="4343400" y="2262185"/>
                <a:ext cx="252276" cy="353530"/>
                <a:chOff x="4210044" y="2262185"/>
                <a:chExt cx="252276" cy="353530"/>
              </a:xfrm>
            </p:grpSpPr>
            <p:sp>
              <p:nvSpPr>
                <p:cNvPr id="884" name="TextBox 883"/>
                <p:cNvSpPr txBox="1"/>
                <p:nvPr/>
              </p:nvSpPr>
              <p:spPr>
                <a:xfrm>
                  <a:off x="4210044" y="2262185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85" name="TextBox 884"/>
                <p:cNvSpPr txBox="1"/>
                <p:nvPr/>
              </p:nvSpPr>
              <p:spPr>
                <a:xfrm>
                  <a:off x="4210328" y="2415660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81" name="Group 296"/>
              <p:cNvGrpSpPr/>
              <p:nvPr/>
            </p:nvGrpSpPr>
            <p:grpSpPr>
              <a:xfrm>
                <a:off x="4281489" y="2362200"/>
                <a:ext cx="142874" cy="152400"/>
                <a:chOff x="152400" y="2362200"/>
                <a:chExt cx="458690" cy="152400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86" name="Group 885"/>
            <p:cNvGrpSpPr/>
            <p:nvPr/>
          </p:nvGrpSpPr>
          <p:grpSpPr>
            <a:xfrm>
              <a:off x="190635" y="5162556"/>
              <a:ext cx="304800" cy="353530"/>
              <a:chOff x="228600" y="3733800"/>
              <a:chExt cx="304800" cy="353530"/>
            </a:xfrm>
          </p:grpSpPr>
          <p:grpSp>
            <p:nvGrpSpPr>
              <p:cNvPr id="887" name="Group 313"/>
              <p:cNvGrpSpPr/>
              <p:nvPr/>
            </p:nvGrpSpPr>
            <p:grpSpPr>
              <a:xfrm>
                <a:off x="404676" y="3829052"/>
                <a:ext cx="128724" cy="152400"/>
                <a:chOff x="152400" y="2362200"/>
                <a:chExt cx="458690" cy="152400"/>
              </a:xfrm>
            </p:grpSpPr>
            <p:cxnSp>
              <p:nvCxnSpPr>
                <p:cNvPr id="891" name="Straight Connector 890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8" name="Group 316"/>
              <p:cNvGrpSpPr/>
              <p:nvPr/>
            </p:nvGrpSpPr>
            <p:grpSpPr>
              <a:xfrm>
                <a:off x="228600" y="3733800"/>
                <a:ext cx="252276" cy="353530"/>
                <a:chOff x="443142" y="2266948"/>
                <a:chExt cx="252276" cy="353530"/>
              </a:xfrm>
            </p:grpSpPr>
            <p:sp>
              <p:nvSpPr>
                <p:cNvPr id="889" name="TextBox 888"/>
                <p:cNvSpPr txBox="1"/>
                <p:nvPr/>
              </p:nvSpPr>
              <p:spPr>
                <a:xfrm>
                  <a:off x="443142" y="2266948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90" name="TextBox 889"/>
                <p:cNvSpPr txBox="1"/>
                <p:nvPr/>
              </p:nvSpPr>
              <p:spPr>
                <a:xfrm>
                  <a:off x="443426" y="2420423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893" name="Group 892"/>
            <p:cNvGrpSpPr/>
            <p:nvPr/>
          </p:nvGrpSpPr>
          <p:grpSpPr>
            <a:xfrm>
              <a:off x="1209811" y="5264951"/>
              <a:ext cx="209550" cy="145249"/>
              <a:chOff x="4051935" y="2362200"/>
              <a:chExt cx="209550" cy="228600"/>
            </a:xfrm>
          </p:grpSpPr>
          <p:cxnSp>
            <p:nvCxnSpPr>
              <p:cNvPr id="894" name="Straight Connector 893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Connector 899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5" name="Group 904"/>
            <p:cNvGrpSpPr/>
            <p:nvPr/>
          </p:nvGrpSpPr>
          <p:grpSpPr>
            <a:xfrm>
              <a:off x="981211" y="5257800"/>
              <a:ext cx="209550" cy="145249"/>
              <a:chOff x="4051935" y="2362200"/>
              <a:chExt cx="209550" cy="228600"/>
            </a:xfrm>
          </p:grpSpPr>
          <p:cxnSp>
            <p:nvCxnSpPr>
              <p:cNvPr id="906" name="Straight Connector 905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7" name="Group 916"/>
            <p:cNvGrpSpPr/>
            <p:nvPr/>
          </p:nvGrpSpPr>
          <p:grpSpPr>
            <a:xfrm>
              <a:off x="752611" y="5257800"/>
              <a:ext cx="209550" cy="145249"/>
              <a:chOff x="4051935" y="2362200"/>
              <a:chExt cx="209550" cy="228600"/>
            </a:xfrm>
          </p:grpSpPr>
          <p:cxnSp>
            <p:nvCxnSpPr>
              <p:cNvPr id="918" name="Straight Connector 917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9" name="Group 928"/>
            <p:cNvGrpSpPr/>
            <p:nvPr/>
          </p:nvGrpSpPr>
          <p:grpSpPr>
            <a:xfrm>
              <a:off x="524011" y="5264951"/>
              <a:ext cx="209550" cy="145249"/>
              <a:chOff x="4051935" y="2362200"/>
              <a:chExt cx="209550" cy="228600"/>
            </a:xfrm>
          </p:grpSpPr>
          <p:cxnSp>
            <p:nvCxnSpPr>
              <p:cNvPr id="930" name="Straight Connector 929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Straight Connector 933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Straight Connector 936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1" name="Straight Connector 940"/>
            <p:cNvCxnSpPr/>
            <p:nvPr/>
          </p:nvCxnSpPr>
          <p:spPr>
            <a:xfrm>
              <a:off x="1438411" y="5264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>
              <a:off x="1480321" y="5264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1459366" y="5264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4" name="Group 943"/>
            <p:cNvGrpSpPr/>
            <p:nvPr/>
          </p:nvGrpSpPr>
          <p:grpSpPr>
            <a:xfrm>
              <a:off x="3206251" y="5264951"/>
              <a:ext cx="209550" cy="145249"/>
              <a:chOff x="4051935" y="2362200"/>
              <a:chExt cx="209550" cy="228600"/>
            </a:xfrm>
          </p:grpSpPr>
          <p:cxnSp>
            <p:nvCxnSpPr>
              <p:cNvPr id="945" name="Straight Connector 944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6" name="Group 955"/>
            <p:cNvGrpSpPr/>
            <p:nvPr/>
          </p:nvGrpSpPr>
          <p:grpSpPr>
            <a:xfrm>
              <a:off x="2977651" y="5257800"/>
              <a:ext cx="209550" cy="145249"/>
              <a:chOff x="4051935" y="2362200"/>
              <a:chExt cx="209550" cy="228600"/>
            </a:xfrm>
          </p:grpSpPr>
          <p:cxnSp>
            <p:nvCxnSpPr>
              <p:cNvPr id="957" name="Straight Connector 956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Straight Connector 964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8" name="Group 967"/>
            <p:cNvGrpSpPr/>
            <p:nvPr/>
          </p:nvGrpSpPr>
          <p:grpSpPr>
            <a:xfrm>
              <a:off x="2749051" y="5257800"/>
              <a:ext cx="209550" cy="145249"/>
              <a:chOff x="4051935" y="2362200"/>
              <a:chExt cx="209550" cy="228600"/>
            </a:xfrm>
          </p:grpSpPr>
          <p:cxnSp>
            <p:nvCxnSpPr>
              <p:cNvPr id="969" name="Straight Connector 968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Straight Connector 971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Connector 978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0" name="Group 979"/>
            <p:cNvGrpSpPr/>
            <p:nvPr/>
          </p:nvGrpSpPr>
          <p:grpSpPr>
            <a:xfrm>
              <a:off x="2520451" y="5264951"/>
              <a:ext cx="209550" cy="145249"/>
              <a:chOff x="4051935" y="2362200"/>
              <a:chExt cx="209550" cy="228600"/>
            </a:xfrm>
          </p:grpSpPr>
          <p:cxnSp>
            <p:nvCxnSpPr>
              <p:cNvPr id="981" name="Straight Connector 980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Straight Connector 982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Straight Connector 985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2" name="Straight Connector 991"/>
            <p:cNvCxnSpPr/>
            <p:nvPr/>
          </p:nvCxnSpPr>
          <p:spPr>
            <a:xfrm>
              <a:off x="3434851" y="5264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>
              <a:off x="3476761" y="5264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3455806" y="5264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3501525" y="5264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>
              <a:off x="3543435" y="5264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3522480" y="5264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Hexagon 997"/>
            <p:cNvSpPr/>
            <p:nvPr/>
          </p:nvSpPr>
          <p:spPr>
            <a:xfrm>
              <a:off x="1600200" y="5562600"/>
              <a:ext cx="176784" cy="152400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9" name="Hexagon 998"/>
            <p:cNvSpPr/>
            <p:nvPr/>
          </p:nvSpPr>
          <p:spPr>
            <a:xfrm>
              <a:off x="2490216" y="4953000"/>
              <a:ext cx="176784" cy="152400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39" name="Group 1738"/>
          <p:cNvGrpSpPr/>
          <p:nvPr/>
        </p:nvGrpSpPr>
        <p:grpSpPr>
          <a:xfrm>
            <a:off x="266835" y="5867400"/>
            <a:ext cx="3695565" cy="457200"/>
            <a:chOff x="266835" y="5867400"/>
            <a:chExt cx="3695565" cy="457200"/>
          </a:xfrm>
        </p:grpSpPr>
        <p:cxnSp>
          <p:nvCxnSpPr>
            <p:cNvPr id="1001" name="Straight Connector 1000"/>
            <p:cNvCxnSpPr/>
            <p:nvPr/>
          </p:nvCxnSpPr>
          <p:spPr>
            <a:xfrm>
              <a:off x="2099310" y="6019800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>
              <a:off x="2078355" y="6019800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>
              <a:off x="2124074" y="6019800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>
              <a:off x="2165984" y="6019800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>
              <a:off x="2145029" y="6019800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>
              <a:off x="2038348" y="6019800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2057400" y="6019800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>
              <a:off x="581161" y="60198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581161" y="6172200"/>
              <a:ext cx="9906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2562361" y="6019800"/>
              <a:ext cx="1066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>
              <a:off x="2181361" y="6172200"/>
              <a:ext cx="14478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2028961" y="60198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2028961" y="6172200"/>
              <a:ext cx="152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4" name="Group 1013"/>
            <p:cNvGrpSpPr/>
            <p:nvPr/>
          </p:nvGrpSpPr>
          <p:grpSpPr>
            <a:xfrm>
              <a:off x="3648213" y="5919793"/>
              <a:ext cx="314187" cy="353530"/>
              <a:chOff x="4281489" y="2262185"/>
              <a:chExt cx="314187" cy="353530"/>
            </a:xfrm>
          </p:grpSpPr>
          <p:grpSp>
            <p:nvGrpSpPr>
              <p:cNvPr id="1015" name="Group 300"/>
              <p:cNvGrpSpPr/>
              <p:nvPr/>
            </p:nvGrpSpPr>
            <p:grpSpPr>
              <a:xfrm>
                <a:off x="4343400" y="2262185"/>
                <a:ext cx="252276" cy="353530"/>
                <a:chOff x="4210044" y="2262185"/>
                <a:chExt cx="252276" cy="353530"/>
              </a:xfrm>
            </p:grpSpPr>
            <p:sp>
              <p:nvSpPr>
                <p:cNvPr id="1019" name="TextBox 1018"/>
                <p:cNvSpPr txBox="1"/>
                <p:nvPr/>
              </p:nvSpPr>
              <p:spPr>
                <a:xfrm>
                  <a:off x="4210044" y="2262185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20" name="TextBox 1019"/>
                <p:cNvSpPr txBox="1"/>
                <p:nvPr/>
              </p:nvSpPr>
              <p:spPr>
                <a:xfrm>
                  <a:off x="4210328" y="2415660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16" name="Group 296"/>
              <p:cNvGrpSpPr/>
              <p:nvPr/>
            </p:nvGrpSpPr>
            <p:grpSpPr>
              <a:xfrm>
                <a:off x="4281489" y="2362200"/>
                <a:ext cx="142874" cy="152400"/>
                <a:chOff x="152400" y="2362200"/>
                <a:chExt cx="458690" cy="152400"/>
              </a:xfrm>
            </p:grpSpPr>
            <p:cxnSp>
              <p:nvCxnSpPr>
                <p:cNvPr id="1017" name="Straight Connector 1016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8" name="Straight Connector 1017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1" name="Group 1020"/>
            <p:cNvGrpSpPr/>
            <p:nvPr/>
          </p:nvGrpSpPr>
          <p:grpSpPr>
            <a:xfrm>
              <a:off x="266835" y="5924556"/>
              <a:ext cx="304800" cy="353530"/>
              <a:chOff x="228600" y="3733800"/>
              <a:chExt cx="304800" cy="353530"/>
            </a:xfrm>
          </p:grpSpPr>
          <p:grpSp>
            <p:nvGrpSpPr>
              <p:cNvPr id="1022" name="Group 313"/>
              <p:cNvGrpSpPr/>
              <p:nvPr/>
            </p:nvGrpSpPr>
            <p:grpSpPr>
              <a:xfrm>
                <a:off x="404676" y="3829052"/>
                <a:ext cx="128724" cy="152400"/>
                <a:chOff x="152400" y="2362200"/>
                <a:chExt cx="458690" cy="152400"/>
              </a:xfrm>
            </p:grpSpPr>
            <p:cxnSp>
              <p:nvCxnSpPr>
                <p:cNvPr id="1026" name="Straight Connector 1025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7" name="Straight Connector 1026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3" name="Group 316"/>
              <p:cNvGrpSpPr/>
              <p:nvPr/>
            </p:nvGrpSpPr>
            <p:grpSpPr>
              <a:xfrm>
                <a:off x="228600" y="3733800"/>
                <a:ext cx="252276" cy="353530"/>
                <a:chOff x="443142" y="2266948"/>
                <a:chExt cx="252276" cy="353530"/>
              </a:xfrm>
            </p:grpSpPr>
            <p:sp>
              <p:nvSpPr>
                <p:cNvPr id="1024" name="TextBox 1023"/>
                <p:cNvSpPr txBox="1"/>
                <p:nvPr/>
              </p:nvSpPr>
              <p:spPr>
                <a:xfrm>
                  <a:off x="443142" y="2266948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25" name="TextBox 1024"/>
                <p:cNvSpPr txBox="1"/>
                <p:nvPr/>
              </p:nvSpPr>
              <p:spPr>
                <a:xfrm>
                  <a:off x="443426" y="2420423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28" name="Group 1027"/>
            <p:cNvGrpSpPr/>
            <p:nvPr/>
          </p:nvGrpSpPr>
          <p:grpSpPr>
            <a:xfrm>
              <a:off x="1286011" y="6026951"/>
              <a:ext cx="209550" cy="145249"/>
              <a:chOff x="4051935" y="2362200"/>
              <a:chExt cx="209550" cy="228600"/>
            </a:xfrm>
          </p:grpSpPr>
          <p:cxnSp>
            <p:nvCxnSpPr>
              <p:cNvPr id="1029" name="Straight Connector 1028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0" name="Group 1039"/>
            <p:cNvGrpSpPr/>
            <p:nvPr/>
          </p:nvGrpSpPr>
          <p:grpSpPr>
            <a:xfrm>
              <a:off x="1057411" y="6019800"/>
              <a:ext cx="209550" cy="145249"/>
              <a:chOff x="4051935" y="2362200"/>
              <a:chExt cx="209550" cy="228600"/>
            </a:xfrm>
          </p:grpSpPr>
          <p:cxnSp>
            <p:nvCxnSpPr>
              <p:cNvPr id="1041" name="Straight Connector 1040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2" name="Group 1051"/>
            <p:cNvGrpSpPr/>
            <p:nvPr/>
          </p:nvGrpSpPr>
          <p:grpSpPr>
            <a:xfrm>
              <a:off x="828811" y="6019800"/>
              <a:ext cx="209550" cy="145249"/>
              <a:chOff x="4051935" y="2362200"/>
              <a:chExt cx="209550" cy="228600"/>
            </a:xfrm>
          </p:grpSpPr>
          <p:cxnSp>
            <p:nvCxnSpPr>
              <p:cNvPr id="1053" name="Straight Connector 1052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Connector 1057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4" name="Group 1063"/>
            <p:cNvGrpSpPr/>
            <p:nvPr/>
          </p:nvGrpSpPr>
          <p:grpSpPr>
            <a:xfrm>
              <a:off x="600211" y="6026951"/>
              <a:ext cx="209550" cy="145249"/>
              <a:chOff x="4051935" y="2362200"/>
              <a:chExt cx="209550" cy="228600"/>
            </a:xfrm>
          </p:grpSpPr>
          <p:cxnSp>
            <p:nvCxnSpPr>
              <p:cNvPr id="1065" name="Straight Connector 1064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Straight Connector 1074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6" name="Straight Connector 1075"/>
            <p:cNvCxnSpPr/>
            <p:nvPr/>
          </p:nvCxnSpPr>
          <p:spPr>
            <a:xfrm>
              <a:off x="1514611" y="6026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/>
            <p:cNvCxnSpPr/>
            <p:nvPr/>
          </p:nvCxnSpPr>
          <p:spPr>
            <a:xfrm>
              <a:off x="1556521" y="6026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/>
            <p:cNvCxnSpPr/>
            <p:nvPr/>
          </p:nvCxnSpPr>
          <p:spPr>
            <a:xfrm>
              <a:off x="1535566" y="6026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9" name="Group 1078"/>
            <p:cNvGrpSpPr/>
            <p:nvPr/>
          </p:nvGrpSpPr>
          <p:grpSpPr>
            <a:xfrm>
              <a:off x="3282451" y="6026951"/>
              <a:ext cx="209550" cy="145249"/>
              <a:chOff x="4051935" y="2362200"/>
              <a:chExt cx="209550" cy="228600"/>
            </a:xfrm>
          </p:grpSpPr>
          <p:cxnSp>
            <p:nvCxnSpPr>
              <p:cNvPr id="1080" name="Straight Connector 1079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1" name="Group 1090"/>
            <p:cNvGrpSpPr/>
            <p:nvPr/>
          </p:nvGrpSpPr>
          <p:grpSpPr>
            <a:xfrm>
              <a:off x="3053851" y="6019800"/>
              <a:ext cx="209550" cy="145249"/>
              <a:chOff x="4051935" y="2362200"/>
              <a:chExt cx="209550" cy="228600"/>
            </a:xfrm>
          </p:grpSpPr>
          <p:cxnSp>
            <p:nvCxnSpPr>
              <p:cNvPr id="1092" name="Straight Connector 1091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3" name="Group 1102"/>
            <p:cNvGrpSpPr/>
            <p:nvPr/>
          </p:nvGrpSpPr>
          <p:grpSpPr>
            <a:xfrm>
              <a:off x="2825251" y="6019800"/>
              <a:ext cx="209550" cy="145249"/>
              <a:chOff x="4051935" y="2362200"/>
              <a:chExt cx="209550" cy="228600"/>
            </a:xfrm>
          </p:grpSpPr>
          <p:cxnSp>
            <p:nvCxnSpPr>
              <p:cNvPr id="1104" name="Straight Connector 1103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5" name="Group 1114"/>
            <p:cNvGrpSpPr/>
            <p:nvPr/>
          </p:nvGrpSpPr>
          <p:grpSpPr>
            <a:xfrm>
              <a:off x="2596651" y="6026951"/>
              <a:ext cx="209550" cy="145249"/>
              <a:chOff x="4051935" y="2362200"/>
              <a:chExt cx="209550" cy="228600"/>
            </a:xfrm>
          </p:grpSpPr>
          <p:cxnSp>
            <p:nvCxnSpPr>
              <p:cNvPr id="1116" name="Straight Connector 1115"/>
              <p:cNvCxnSpPr/>
              <p:nvPr/>
            </p:nvCxnSpPr>
            <p:spPr>
              <a:xfrm>
                <a:off x="405193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>
              <a:xfrm>
                <a:off x="424053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>
              <a:xfrm>
                <a:off x="426148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>
              <a:xfrm>
                <a:off x="409384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>
              <a:xfrm>
                <a:off x="411480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>
              <a:xfrm>
                <a:off x="413575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/>
              <p:cNvCxnSpPr/>
              <p:nvPr/>
            </p:nvCxnSpPr>
            <p:spPr>
              <a:xfrm>
                <a:off x="415671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/>
              <p:cNvCxnSpPr/>
              <p:nvPr/>
            </p:nvCxnSpPr>
            <p:spPr>
              <a:xfrm>
                <a:off x="417766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/>
              <p:cNvCxnSpPr/>
              <p:nvPr/>
            </p:nvCxnSpPr>
            <p:spPr>
              <a:xfrm>
                <a:off x="419862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/>
              <p:cNvCxnSpPr/>
              <p:nvPr/>
            </p:nvCxnSpPr>
            <p:spPr>
              <a:xfrm>
                <a:off x="4072890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/>
              <p:cNvCxnSpPr/>
              <p:nvPr/>
            </p:nvCxnSpPr>
            <p:spPr>
              <a:xfrm>
                <a:off x="4219575" y="2362200"/>
                <a:ext cx="0" cy="228600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7" name="Straight Connector 1126"/>
            <p:cNvCxnSpPr/>
            <p:nvPr/>
          </p:nvCxnSpPr>
          <p:spPr>
            <a:xfrm>
              <a:off x="3511051" y="6026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/>
            <p:cNvCxnSpPr/>
            <p:nvPr/>
          </p:nvCxnSpPr>
          <p:spPr>
            <a:xfrm>
              <a:off x="3552961" y="6026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/>
            <p:cNvCxnSpPr/>
            <p:nvPr/>
          </p:nvCxnSpPr>
          <p:spPr>
            <a:xfrm>
              <a:off x="3532006" y="6026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/>
            <p:cNvCxnSpPr/>
            <p:nvPr/>
          </p:nvCxnSpPr>
          <p:spPr>
            <a:xfrm>
              <a:off x="3577725" y="6026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/>
            <p:cNvCxnSpPr/>
            <p:nvPr/>
          </p:nvCxnSpPr>
          <p:spPr>
            <a:xfrm>
              <a:off x="3619635" y="6026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/>
            <p:cNvCxnSpPr/>
            <p:nvPr/>
          </p:nvCxnSpPr>
          <p:spPr>
            <a:xfrm>
              <a:off x="3598680" y="6026951"/>
              <a:ext cx="0" cy="145249"/>
            </a:xfrm>
            <a:prstGeom prst="line">
              <a:avLst/>
            </a:prstGeom>
            <a:ln w="25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Oval 1134"/>
            <p:cNvSpPr/>
            <p:nvPr/>
          </p:nvSpPr>
          <p:spPr>
            <a:xfrm>
              <a:off x="1481141" y="60960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6" name="Straight Arrow Connector 1135"/>
            <p:cNvCxnSpPr/>
            <p:nvPr/>
          </p:nvCxnSpPr>
          <p:spPr>
            <a:xfrm>
              <a:off x="1481141" y="6324600"/>
              <a:ext cx="1524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7" name="Oval 1136"/>
            <p:cNvSpPr/>
            <p:nvPr/>
          </p:nvSpPr>
          <p:spPr>
            <a:xfrm>
              <a:off x="2514600" y="59436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8" name="Straight Arrow Connector 1137"/>
            <p:cNvCxnSpPr/>
            <p:nvPr/>
          </p:nvCxnSpPr>
          <p:spPr>
            <a:xfrm flipH="1">
              <a:off x="2514600" y="5867400"/>
              <a:ext cx="1524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3" name="Group 1742"/>
          <p:cNvGrpSpPr/>
          <p:nvPr/>
        </p:nvGrpSpPr>
        <p:grpSpPr>
          <a:xfrm>
            <a:off x="228600" y="6553200"/>
            <a:ext cx="3695565" cy="2514600"/>
            <a:chOff x="228600" y="6553200"/>
            <a:chExt cx="3695565" cy="2514600"/>
          </a:xfrm>
        </p:grpSpPr>
        <p:grpSp>
          <p:nvGrpSpPr>
            <p:cNvPr id="1740" name="Group 1739"/>
            <p:cNvGrpSpPr/>
            <p:nvPr/>
          </p:nvGrpSpPr>
          <p:grpSpPr>
            <a:xfrm>
              <a:off x="228600" y="6553200"/>
              <a:ext cx="3695565" cy="685800"/>
              <a:chOff x="254135" y="6553200"/>
              <a:chExt cx="3695565" cy="685800"/>
            </a:xfrm>
          </p:grpSpPr>
          <p:grpSp>
            <p:nvGrpSpPr>
              <p:cNvPr id="1139" name="Group 1138"/>
              <p:cNvGrpSpPr/>
              <p:nvPr/>
            </p:nvGrpSpPr>
            <p:grpSpPr>
              <a:xfrm>
                <a:off x="2025648" y="6858000"/>
                <a:ext cx="127636" cy="145249"/>
                <a:chOff x="1962148" y="4724400"/>
                <a:chExt cx="127636" cy="145249"/>
              </a:xfrm>
            </p:grpSpPr>
            <p:cxnSp>
              <p:nvCxnSpPr>
                <p:cNvPr id="1140" name="Straight Connector 1139"/>
                <p:cNvCxnSpPr/>
                <p:nvPr/>
              </p:nvCxnSpPr>
              <p:spPr>
                <a:xfrm>
                  <a:off x="202311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1" name="Straight Connector 1140"/>
                <p:cNvCxnSpPr/>
                <p:nvPr/>
              </p:nvCxnSpPr>
              <p:spPr>
                <a:xfrm>
                  <a:off x="2002155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2" name="Straight Connector 1141"/>
                <p:cNvCxnSpPr/>
                <p:nvPr/>
              </p:nvCxnSpPr>
              <p:spPr>
                <a:xfrm>
                  <a:off x="204787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3" name="Straight Connector 1142"/>
                <p:cNvCxnSpPr/>
                <p:nvPr/>
              </p:nvCxnSpPr>
              <p:spPr>
                <a:xfrm>
                  <a:off x="208978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4" name="Straight Connector 1143"/>
                <p:cNvCxnSpPr/>
                <p:nvPr/>
              </p:nvCxnSpPr>
              <p:spPr>
                <a:xfrm>
                  <a:off x="2068829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/>
                <p:cNvCxnSpPr/>
                <p:nvPr/>
              </p:nvCxnSpPr>
              <p:spPr>
                <a:xfrm>
                  <a:off x="1962148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6" name="Straight Connector 1145"/>
                <p:cNvCxnSpPr/>
                <p:nvPr/>
              </p:nvCxnSpPr>
              <p:spPr>
                <a:xfrm>
                  <a:off x="198120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7" name="Straight Connector 1146"/>
              <p:cNvCxnSpPr/>
              <p:nvPr/>
            </p:nvCxnSpPr>
            <p:spPr>
              <a:xfrm>
                <a:off x="596900" y="6858000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/>
              <p:cNvCxnSpPr/>
              <p:nvPr/>
            </p:nvCxnSpPr>
            <p:spPr>
              <a:xfrm>
                <a:off x="596900" y="7010400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/>
              <p:cNvCxnSpPr/>
              <p:nvPr/>
            </p:nvCxnSpPr>
            <p:spPr>
              <a:xfrm>
                <a:off x="2197100" y="6858000"/>
                <a:ext cx="1409835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/>
              <p:cNvCxnSpPr/>
              <p:nvPr/>
            </p:nvCxnSpPr>
            <p:spPr>
              <a:xfrm>
                <a:off x="2168661" y="7010400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/>
              <p:cNvCxnSpPr/>
              <p:nvPr/>
            </p:nvCxnSpPr>
            <p:spPr>
              <a:xfrm>
                <a:off x="2016261" y="6858000"/>
                <a:ext cx="1524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/>
              <p:cNvCxnSpPr/>
              <p:nvPr/>
            </p:nvCxnSpPr>
            <p:spPr>
              <a:xfrm>
                <a:off x="2016261" y="7010400"/>
                <a:ext cx="1524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4" name="Group 300"/>
              <p:cNvGrpSpPr/>
              <p:nvPr/>
            </p:nvGrpSpPr>
            <p:grpSpPr>
              <a:xfrm>
                <a:off x="3697424" y="6757993"/>
                <a:ext cx="252276" cy="353530"/>
                <a:chOff x="4210044" y="2262185"/>
                <a:chExt cx="252276" cy="353530"/>
              </a:xfrm>
            </p:grpSpPr>
            <p:sp>
              <p:nvSpPr>
                <p:cNvPr id="1158" name="TextBox 1157"/>
                <p:cNvSpPr txBox="1"/>
                <p:nvPr/>
              </p:nvSpPr>
              <p:spPr>
                <a:xfrm>
                  <a:off x="4210044" y="2262185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9" name="TextBox 1158"/>
                <p:cNvSpPr txBox="1"/>
                <p:nvPr/>
              </p:nvSpPr>
              <p:spPr>
                <a:xfrm>
                  <a:off x="4210328" y="2415660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55" name="Group 296"/>
              <p:cNvGrpSpPr/>
              <p:nvPr/>
            </p:nvGrpSpPr>
            <p:grpSpPr>
              <a:xfrm>
                <a:off x="3497263" y="6858008"/>
                <a:ext cx="285887" cy="152400"/>
                <a:chOff x="152400" y="2362200"/>
                <a:chExt cx="458690" cy="152400"/>
              </a:xfrm>
            </p:grpSpPr>
            <p:cxnSp>
              <p:nvCxnSpPr>
                <p:cNvPr id="1156" name="Straight Connector 1155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7" name="Straight Connector 1156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2" name="Group 316"/>
              <p:cNvGrpSpPr/>
              <p:nvPr/>
            </p:nvGrpSpPr>
            <p:grpSpPr>
              <a:xfrm>
                <a:off x="254135" y="6762756"/>
                <a:ext cx="252276" cy="353530"/>
                <a:chOff x="443142" y="2266948"/>
                <a:chExt cx="252276" cy="353530"/>
              </a:xfrm>
            </p:grpSpPr>
            <p:sp>
              <p:nvSpPr>
                <p:cNvPr id="1163" name="TextBox 1162"/>
                <p:cNvSpPr txBox="1"/>
                <p:nvPr/>
              </p:nvSpPr>
              <p:spPr>
                <a:xfrm>
                  <a:off x="443142" y="2266948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64" name="TextBox 1163"/>
                <p:cNvSpPr txBox="1"/>
                <p:nvPr/>
              </p:nvSpPr>
              <p:spPr>
                <a:xfrm>
                  <a:off x="443426" y="2420423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67" name="Group 1166"/>
              <p:cNvGrpSpPr/>
              <p:nvPr/>
            </p:nvGrpSpPr>
            <p:grpSpPr>
              <a:xfrm>
                <a:off x="1273311" y="6865151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168" name="Straight Connector 1167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9" name="Straight Connector 1168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1" name="Straight Connector 1170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3" name="Straight Connector 1172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5" name="Straight Connector 1174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7" name="Straight Connector 1176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9" name="Group 1178"/>
              <p:cNvGrpSpPr/>
              <p:nvPr/>
            </p:nvGrpSpPr>
            <p:grpSpPr>
              <a:xfrm>
                <a:off x="1044711" y="6858000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180" name="Straight Connector 1179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1" name="Straight Connector 1180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3" name="Straight Connector 1182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Connector 1184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Straight Connector 1186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Connector 1188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0" name="Straight Connector 1189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1" name="Group 1190"/>
              <p:cNvGrpSpPr/>
              <p:nvPr/>
            </p:nvGrpSpPr>
            <p:grpSpPr>
              <a:xfrm>
                <a:off x="816111" y="6858000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192" name="Straight Connector 1191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4" name="Straight Connector 1193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5" name="Straight Connector 1194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6" name="Straight Connector 1195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7" name="Straight Connector 1196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8" name="Straight Connector 1197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9" name="Straight Connector 1198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0" name="Straight Connector 1199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1" name="Straight Connector 1200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2" name="Straight Connector 1201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3" name="Group 1202"/>
              <p:cNvGrpSpPr/>
              <p:nvPr/>
            </p:nvGrpSpPr>
            <p:grpSpPr>
              <a:xfrm>
                <a:off x="587511" y="6865151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204" name="Straight Connector 1203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5" name="Straight Connector 1204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6" name="Straight Connector 1205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7" name="Straight Connector 1206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8" name="Straight Connector 1207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9" name="Straight Connector 1208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0" name="Straight Connector 1209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1" name="Straight Connector 1210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2" name="Straight Connector 1211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3" name="Straight Connector 1212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4" name="Straight Connector 1213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8" name="Group 1217"/>
              <p:cNvGrpSpPr/>
              <p:nvPr/>
            </p:nvGrpSpPr>
            <p:grpSpPr>
              <a:xfrm>
                <a:off x="3269751" y="6865151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219" name="Straight Connector 1218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0" name="Straight Connector 1219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1" name="Straight Connector 1220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Straight Connector 1221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Straight Connector 1222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4" name="Straight Connector 1223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5" name="Straight Connector 1224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9" name="Straight Connector 1228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0" name="Group 1229"/>
              <p:cNvGrpSpPr/>
              <p:nvPr/>
            </p:nvGrpSpPr>
            <p:grpSpPr>
              <a:xfrm>
                <a:off x="3041151" y="6858000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Straight Connector 1232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5" name="Straight Connector 1234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9" name="Straight Connector 1238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1" name="Straight Connector 1240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2" name="Group 1241"/>
              <p:cNvGrpSpPr/>
              <p:nvPr/>
            </p:nvGrpSpPr>
            <p:grpSpPr>
              <a:xfrm>
                <a:off x="2812551" y="6858000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5" name="Straight Connector 1244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7" name="Straight Connector 1246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9" name="Straight Connector 1248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0" name="Straight Connector 1249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1" name="Straight Connector 1250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2" name="Straight Connector 1251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3" name="Straight Connector 1252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4" name="Group 1253"/>
              <p:cNvGrpSpPr/>
              <p:nvPr/>
            </p:nvGrpSpPr>
            <p:grpSpPr>
              <a:xfrm>
                <a:off x="2583951" y="6865151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255" name="Straight Connector 1254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Straight Connector 1255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7" name="Straight Connector 1256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8" name="Straight Connector 1257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9" name="Straight Connector 1258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0" name="Straight Connector 1259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1" name="Straight Connector 1260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2" name="Straight Connector 1261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3" name="Straight Connector 1262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4" name="Straight Connector 1263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Straight Connector 1264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6" name="Straight Connector 1265"/>
              <p:cNvCxnSpPr/>
              <p:nvPr/>
            </p:nvCxnSpPr>
            <p:spPr>
              <a:xfrm>
                <a:off x="3498351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7" name="Straight Connector 1266"/>
              <p:cNvCxnSpPr/>
              <p:nvPr/>
            </p:nvCxnSpPr>
            <p:spPr>
              <a:xfrm>
                <a:off x="3540261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8" name="Straight Connector 1267"/>
              <p:cNvCxnSpPr/>
              <p:nvPr/>
            </p:nvCxnSpPr>
            <p:spPr>
              <a:xfrm>
                <a:off x="3519306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" name="Straight Connector 1268"/>
              <p:cNvCxnSpPr/>
              <p:nvPr/>
            </p:nvCxnSpPr>
            <p:spPr>
              <a:xfrm>
                <a:off x="3565025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Straight Connector 1269"/>
              <p:cNvCxnSpPr/>
              <p:nvPr/>
            </p:nvCxnSpPr>
            <p:spPr>
              <a:xfrm>
                <a:off x="3606935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1" name="Straight Connector 1270"/>
              <p:cNvCxnSpPr/>
              <p:nvPr/>
            </p:nvCxnSpPr>
            <p:spPr>
              <a:xfrm>
                <a:off x="3585980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Oval 1271"/>
              <p:cNvSpPr/>
              <p:nvPr/>
            </p:nvSpPr>
            <p:spPr>
              <a:xfrm>
                <a:off x="1828800" y="7086600"/>
                <a:ext cx="152400" cy="1524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4" name="Oval 1273"/>
              <p:cNvSpPr/>
              <p:nvPr/>
            </p:nvSpPr>
            <p:spPr>
              <a:xfrm>
                <a:off x="2197100" y="6553200"/>
                <a:ext cx="152400" cy="1524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0" name="Group 296"/>
              <p:cNvGrpSpPr/>
              <p:nvPr/>
            </p:nvGrpSpPr>
            <p:grpSpPr>
              <a:xfrm>
                <a:off x="434982" y="6858000"/>
                <a:ext cx="214450" cy="152400"/>
                <a:chOff x="152400" y="2362200"/>
                <a:chExt cx="458690" cy="152400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8" name="Group 1297"/>
              <p:cNvGrpSpPr/>
              <p:nvPr/>
            </p:nvGrpSpPr>
            <p:grpSpPr>
              <a:xfrm>
                <a:off x="1511300" y="6865151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3" name="Straight Connector 1302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9" name="Straight Connector 1308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0" name="Group 1309"/>
              <p:cNvGrpSpPr/>
              <p:nvPr/>
            </p:nvGrpSpPr>
            <p:grpSpPr>
              <a:xfrm>
                <a:off x="1739900" y="6858000"/>
                <a:ext cx="127636" cy="145249"/>
                <a:chOff x="1962148" y="4724400"/>
                <a:chExt cx="127636" cy="145249"/>
              </a:xfrm>
            </p:grpSpPr>
            <p:cxnSp>
              <p:nvCxnSpPr>
                <p:cNvPr id="1311" name="Straight Connector 1310"/>
                <p:cNvCxnSpPr/>
                <p:nvPr/>
              </p:nvCxnSpPr>
              <p:spPr>
                <a:xfrm>
                  <a:off x="202311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2" name="Straight Connector 1311"/>
                <p:cNvCxnSpPr/>
                <p:nvPr/>
              </p:nvCxnSpPr>
              <p:spPr>
                <a:xfrm>
                  <a:off x="2002155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204787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/>
                <p:cNvCxnSpPr/>
                <p:nvPr/>
              </p:nvCxnSpPr>
              <p:spPr>
                <a:xfrm>
                  <a:off x="208978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2068829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/>
                <p:cNvCxnSpPr/>
                <p:nvPr/>
              </p:nvCxnSpPr>
              <p:spPr>
                <a:xfrm>
                  <a:off x="1962148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198120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9" name="Straight Connector 1318"/>
              <p:cNvCxnSpPr/>
              <p:nvPr/>
            </p:nvCxnSpPr>
            <p:spPr>
              <a:xfrm>
                <a:off x="1953262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0" name="Straight Connector 1319"/>
              <p:cNvCxnSpPr/>
              <p:nvPr/>
            </p:nvCxnSpPr>
            <p:spPr>
              <a:xfrm>
                <a:off x="1932307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1892300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1911352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6" name="Group 1325"/>
              <p:cNvGrpSpPr/>
              <p:nvPr/>
            </p:nvGrpSpPr>
            <p:grpSpPr>
              <a:xfrm>
                <a:off x="2349500" y="6858000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327" name="Straight Connector 1326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8" name="Straight Connector 1327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9" name="Straight Connector 1328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Straight Connector 1329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Straight Connector 1330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Straight Connector 1331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3" name="Straight Connector 1332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4" name="Straight Connector 1333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7" name="Straight Connector 1336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8" name="Group 1337"/>
              <p:cNvGrpSpPr/>
              <p:nvPr/>
            </p:nvGrpSpPr>
            <p:grpSpPr>
              <a:xfrm>
                <a:off x="2197100" y="6858000"/>
                <a:ext cx="127636" cy="145249"/>
                <a:chOff x="1962148" y="4724400"/>
                <a:chExt cx="127636" cy="145249"/>
              </a:xfrm>
            </p:grpSpPr>
            <p:cxnSp>
              <p:nvCxnSpPr>
                <p:cNvPr id="1339" name="Straight Connector 1338"/>
                <p:cNvCxnSpPr/>
                <p:nvPr/>
              </p:nvCxnSpPr>
              <p:spPr>
                <a:xfrm>
                  <a:off x="202311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2002155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1" name="Straight Connector 1340"/>
                <p:cNvCxnSpPr/>
                <p:nvPr/>
              </p:nvCxnSpPr>
              <p:spPr>
                <a:xfrm>
                  <a:off x="204787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208978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/>
                <p:cNvCxnSpPr/>
                <p:nvPr/>
              </p:nvCxnSpPr>
              <p:spPr>
                <a:xfrm>
                  <a:off x="2068829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1962148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/>
                <p:cNvCxnSpPr/>
                <p:nvPr/>
              </p:nvCxnSpPr>
              <p:spPr>
                <a:xfrm>
                  <a:off x="198120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0" name="Straight Connector 1349"/>
              <p:cNvCxnSpPr/>
              <p:nvPr/>
            </p:nvCxnSpPr>
            <p:spPr>
              <a:xfrm>
                <a:off x="2008507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/>
              <p:cNvCxnSpPr/>
              <p:nvPr/>
            </p:nvCxnSpPr>
            <p:spPr>
              <a:xfrm>
                <a:off x="1968500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Straight Connector 1354"/>
              <p:cNvCxnSpPr/>
              <p:nvPr/>
            </p:nvCxnSpPr>
            <p:spPr>
              <a:xfrm>
                <a:off x="1987552" y="6865151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0" name="Straight Connector 1359"/>
              <p:cNvCxnSpPr/>
              <p:nvPr/>
            </p:nvCxnSpPr>
            <p:spPr>
              <a:xfrm>
                <a:off x="2172336" y="68580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1" name="Straight Connector 1360"/>
              <p:cNvCxnSpPr/>
              <p:nvPr/>
            </p:nvCxnSpPr>
            <p:spPr>
              <a:xfrm>
                <a:off x="2197100" y="6858000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" name="Straight Connector 1364"/>
              <p:cNvCxnSpPr/>
              <p:nvPr/>
            </p:nvCxnSpPr>
            <p:spPr>
              <a:xfrm>
                <a:off x="2000250" y="7010400"/>
                <a:ext cx="28439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2" name="Straight Connector 1361"/>
              <p:cNvCxnSpPr/>
              <p:nvPr/>
            </p:nvCxnSpPr>
            <p:spPr>
              <a:xfrm>
                <a:off x="2168661" y="6858000"/>
                <a:ext cx="28439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1" name="Group 1740"/>
            <p:cNvGrpSpPr/>
            <p:nvPr/>
          </p:nvGrpSpPr>
          <p:grpSpPr>
            <a:xfrm>
              <a:off x="228600" y="7696200"/>
              <a:ext cx="3695565" cy="358293"/>
              <a:chOff x="228600" y="7696200"/>
              <a:chExt cx="3695565" cy="358293"/>
            </a:xfrm>
          </p:grpSpPr>
          <p:grpSp>
            <p:nvGrpSpPr>
              <p:cNvPr id="1368" name="Group 1367"/>
              <p:cNvGrpSpPr/>
              <p:nvPr/>
            </p:nvGrpSpPr>
            <p:grpSpPr>
              <a:xfrm>
                <a:off x="2000113" y="7796207"/>
                <a:ext cx="127636" cy="145249"/>
                <a:chOff x="1962148" y="4724400"/>
                <a:chExt cx="127636" cy="145249"/>
              </a:xfrm>
            </p:grpSpPr>
            <p:cxnSp>
              <p:nvCxnSpPr>
                <p:cNvPr id="1369" name="Straight Connector 1368"/>
                <p:cNvCxnSpPr/>
                <p:nvPr/>
              </p:nvCxnSpPr>
              <p:spPr>
                <a:xfrm>
                  <a:off x="202311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0" name="Straight Connector 1369"/>
                <p:cNvCxnSpPr/>
                <p:nvPr/>
              </p:nvCxnSpPr>
              <p:spPr>
                <a:xfrm>
                  <a:off x="2002155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>
                  <a:off x="204787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2" name="Straight Connector 1371"/>
                <p:cNvCxnSpPr/>
                <p:nvPr/>
              </p:nvCxnSpPr>
              <p:spPr>
                <a:xfrm>
                  <a:off x="208978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>
                  <a:off x="2068829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4" name="Straight Connector 1373"/>
                <p:cNvCxnSpPr/>
                <p:nvPr/>
              </p:nvCxnSpPr>
              <p:spPr>
                <a:xfrm>
                  <a:off x="1962148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>
                  <a:off x="198120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6" name="Straight Connector 1375"/>
              <p:cNvCxnSpPr/>
              <p:nvPr/>
            </p:nvCxnSpPr>
            <p:spPr>
              <a:xfrm>
                <a:off x="571365" y="7796207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7" name="Straight Connector 1376"/>
              <p:cNvCxnSpPr/>
              <p:nvPr/>
            </p:nvCxnSpPr>
            <p:spPr>
              <a:xfrm>
                <a:off x="571365" y="7948607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8" name="Straight Connector 1377"/>
              <p:cNvCxnSpPr/>
              <p:nvPr/>
            </p:nvCxnSpPr>
            <p:spPr>
              <a:xfrm>
                <a:off x="2171565" y="7796207"/>
                <a:ext cx="1409835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/>
              <p:cNvCxnSpPr/>
              <p:nvPr/>
            </p:nvCxnSpPr>
            <p:spPr>
              <a:xfrm>
                <a:off x="2143126" y="7948607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0" name="Straight Connector 1379"/>
              <p:cNvCxnSpPr/>
              <p:nvPr/>
            </p:nvCxnSpPr>
            <p:spPr>
              <a:xfrm>
                <a:off x="1990726" y="7796207"/>
                <a:ext cx="1524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1" name="Straight Connector 1380"/>
              <p:cNvCxnSpPr/>
              <p:nvPr/>
            </p:nvCxnSpPr>
            <p:spPr>
              <a:xfrm>
                <a:off x="1990726" y="7948607"/>
                <a:ext cx="1524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2" name="Group 300"/>
              <p:cNvGrpSpPr/>
              <p:nvPr/>
            </p:nvGrpSpPr>
            <p:grpSpPr>
              <a:xfrm>
                <a:off x="3671889" y="7696200"/>
                <a:ext cx="252276" cy="353530"/>
                <a:chOff x="4210044" y="2262185"/>
                <a:chExt cx="252276" cy="353530"/>
              </a:xfrm>
            </p:grpSpPr>
            <p:sp>
              <p:nvSpPr>
                <p:cNvPr id="1383" name="TextBox 1382"/>
                <p:cNvSpPr txBox="1"/>
                <p:nvPr/>
              </p:nvSpPr>
              <p:spPr>
                <a:xfrm>
                  <a:off x="4210044" y="2262185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84" name="TextBox 1383"/>
                <p:cNvSpPr txBox="1"/>
                <p:nvPr/>
              </p:nvSpPr>
              <p:spPr>
                <a:xfrm>
                  <a:off x="4210328" y="2415660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85" name="Group 296"/>
              <p:cNvGrpSpPr/>
              <p:nvPr/>
            </p:nvGrpSpPr>
            <p:grpSpPr>
              <a:xfrm>
                <a:off x="3471728" y="7796215"/>
                <a:ext cx="285887" cy="152400"/>
                <a:chOff x="152400" y="2362200"/>
                <a:chExt cx="458690" cy="152400"/>
              </a:xfrm>
            </p:grpSpPr>
            <p:cxnSp>
              <p:nvCxnSpPr>
                <p:cNvPr id="1386" name="Straight Connector 1385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7" name="Straight Connector 1386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8" name="Group 316"/>
              <p:cNvGrpSpPr/>
              <p:nvPr/>
            </p:nvGrpSpPr>
            <p:grpSpPr>
              <a:xfrm>
                <a:off x="228600" y="7700963"/>
                <a:ext cx="252276" cy="353530"/>
                <a:chOff x="443142" y="2266948"/>
                <a:chExt cx="252276" cy="353530"/>
              </a:xfrm>
            </p:grpSpPr>
            <p:sp>
              <p:nvSpPr>
                <p:cNvPr id="1389" name="TextBox 1388"/>
                <p:cNvSpPr txBox="1"/>
                <p:nvPr/>
              </p:nvSpPr>
              <p:spPr>
                <a:xfrm>
                  <a:off x="443142" y="2266948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90" name="TextBox 1389"/>
                <p:cNvSpPr txBox="1"/>
                <p:nvPr/>
              </p:nvSpPr>
              <p:spPr>
                <a:xfrm>
                  <a:off x="443426" y="2420423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91" name="Group 1390"/>
              <p:cNvGrpSpPr/>
              <p:nvPr/>
            </p:nvGrpSpPr>
            <p:grpSpPr>
              <a:xfrm>
                <a:off x="1247776" y="7803358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392" name="Straight Connector 1391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3" name="Straight Connector 1392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4" name="Straight Connector 1393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5" name="Straight Connector 1394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6" name="Straight Connector 1395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7" name="Straight Connector 1396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8" name="Straight Connector 1397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9" name="Straight Connector 1398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0" name="Straight Connector 1399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1" name="Straight Connector 1400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2" name="Straight Connector 1401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3" name="Group 1402"/>
              <p:cNvGrpSpPr/>
              <p:nvPr/>
            </p:nvGrpSpPr>
            <p:grpSpPr>
              <a:xfrm>
                <a:off x="1019176" y="7796207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404" name="Straight Connector 1403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5" name="Straight Connector 1404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6" name="Straight Connector 1405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7" name="Straight Connector 1406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8" name="Straight Connector 1407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9" name="Straight Connector 1408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0" name="Straight Connector 1409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1" name="Straight Connector 1410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2" name="Straight Connector 1411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3" name="Straight Connector 1412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4" name="Straight Connector 1413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5" name="Group 1414"/>
              <p:cNvGrpSpPr/>
              <p:nvPr/>
            </p:nvGrpSpPr>
            <p:grpSpPr>
              <a:xfrm>
                <a:off x="790576" y="7796207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8" name="Straight Connector 1417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Straight Connector 1419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2" name="Straight Connector 1421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4" name="Straight Connector 1423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6" name="Straight Connector 1425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7" name="Group 1426"/>
              <p:cNvGrpSpPr/>
              <p:nvPr/>
            </p:nvGrpSpPr>
            <p:grpSpPr>
              <a:xfrm>
                <a:off x="561976" y="7803358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0" name="Straight Connector 1429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2" name="Straight Connector 1431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4" name="Straight Connector 1433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6" name="Straight Connector 1435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7" name="Straight Connector 1436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8" name="Straight Connector 1437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9" name="Group 1438"/>
              <p:cNvGrpSpPr/>
              <p:nvPr/>
            </p:nvGrpSpPr>
            <p:grpSpPr>
              <a:xfrm>
                <a:off x="3244216" y="7803358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440" name="Straight Connector 1439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1" name="Straight Connector 1440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2" name="Straight Connector 1441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3" name="Straight Connector 1442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4" name="Straight Connector 1443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5" name="Straight Connector 1444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6" name="Straight Connector 1445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7" name="Straight Connector 1446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8" name="Straight Connector 1447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9" name="Straight Connector 1448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0" name="Straight Connector 1449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1" name="Group 1450"/>
              <p:cNvGrpSpPr/>
              <p:nvPr/>
            </p:nvGrpSpPr>
            <p:grpSpPr>
              <a:xfrm>
                <a:off x="3015616" y="7796207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3" name="Straight Connector 1452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4" name="Straight Connector 1453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6" name="Straight Connector 1455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7" name="Straight Connector 1456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8" name="Straight Connector 1457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9" name="Straight Connector 1458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0" name="Straight Connector 1459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1" name="Straight Connector 1460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2" name="Straight Connector 1461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3" name="Group 1462"/>
              <p:cNvGrpSpPr/>
              <p:nvPr/>
            </p:nvGrpSpPr>
            <p:grpSpPr>
              <a:xfrm>
                <a:off x="2787016" y="7796207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464" name="Straight Connector 1463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Straight Connector 1464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Straight Connector 1465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7" name="Straight Connector 1466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8" name="Straight Connector 1467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9" name="Straight Connector 1468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0" name="Straight Connector 1469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1" name="Straight Connector 1470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2" name="Straight Connector 1471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3" name="Straight Connector 1472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4" name="Straight Connector 1473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5" name="Group 1474"/>
              <p:cNvGrpSpPr/>
              <p:nvPr/>
            </p:nvGrpSpPr>
            <p:grpSpPr>
              <a:xfrm>
                <a:off x="2558416" y="7803358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8" name="Straight Connector 1477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0" name="Straight Connector 1479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2" name="Straight Connector 1481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4" name="Straight Connector 1483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6" name="Straight Connector 1485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7" name="Straight Connector 1486"/>
              <p:cNvCxnSpPr/>
              <p:nvPr/>
            </p:nvCxnSpPr>
            <p:spPr>
              <a:xfrm>
                <a:off x="3472816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8" name="Straight Connector 1487"/>
              <p:cNvCxnSpPr/>
              <p:nvPr/>
            </p:nvCxnSpPr>
            <p:spPr>
              <a:xfrm>
                <a:off x="3514726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9" name="Straight Connector 1488"/>
              <p:cNvCxnSpPr/>
              <p:nvPr/>
            </p:nvCxnSpPr>
            <p:spPr>
              <a:xfrm>
                <a:off x="3493771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0" name="Straight Connector 1489"/>
              <p:cNvCxnSpPr/>
              <p:nvPr/>
            </p:nvCxnSpPr>
            <p:spPr>
              <a:xfrm>
                <a:off x="3539490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1" name="Straight Connector 1490"/>
              <p:cNvCxnSpPr/>
              <p:nvPr/>
            </p:nvCxnSpPr>
            <p:spPr>
              <a:xfrm>
                <a:off x="3581400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2" name="Straight Connector 1491"/>
              <p:cNvCxnSpPr/>
              <p:nvPr/>
            </p:nvCxnSpPr>
            <p:spPr>
              <a:xfrm>
                <a:off x="3560445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3" name="Group 296"/>
              <p:cNvGrpSpPr/>
              <p:nvPr/>
            </p:nvGrpSpPr>
            <p:grpSpPr>
              <a:xfrm>
                <a:off x="409447" y="7796207"/>
                <a:ext cx="214450" cy="152400"/>
                <a:chOff x="152400" y="2362200"/>
                <a:chExt cx="458690" cy="15240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Straight Connector 1494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6" name="Group 1495"/>
              <p:cNvGrpSpPr/>
              <p:nvPr/>
            </p:nvGrpSpPr>
            <p:grpSpPr>
              <a:xfrm>
                <a:off x="1485765" y="7803358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497" name="Straight Connector 1496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9" name="Straight Connector 1498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1" name="Straight Connector 1500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3" name="Straight Connector 1502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5" name="Straight Connector 1504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7" name="Straight Connector 1506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8" name="Group 1507"/>
              <p:cNvGrpSpPr/>
              <p:nvPr/>
            </p:nvGrpSpPr>
            <p:grpSpPr>
              <a:xfrm>
                <a:off x="1714365" y="7796207"/>
                <a:ext cx="127636" cy="145249"/>
                <a:chOff x="1962148" y="4724400"/>
                <a:chExt cx="127636" cy="145249"/>
              </a:xfrm>
            </p:grpSpPr>
            <p:cxnSp>
              <p:nvCxnSpPr>
                <p:cNvPr id="1509" name="Straight Connector 1508"/>
                <p:cNvCxnSpPr/>
                <p:nvPr/>
              </p:nvCxnSpPr>
              <p:spPr>
                <a:xfrm>
                  <a:off x="202311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2002155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1" name="Straight Connector 1510"/>
                <p:cNvCxnSpPr/>
                <p:nvPr/>
              </p:nvCxnSpPr>
              <p:spPr>
                <a:xfrm>
                  <a:off x="204787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208978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3" name="Straight Connector 1512"/>
                <p:cNvCxnSpPr/>
                <p:nvPr/>
              </p:nvCxnSpPr>
              <p:spPr>
                <a:xfrm>
                  <a:off x="2068829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4" name="Straight Connector 1513"/>
                <p:cNvCxnSpPr/>
                <p:nvPr/>
              </p:nvCxnSpPr>
              <p:spPr>
                <a:xfrm>
                  <a:off x="1962148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5" name="Straight Connector 1514"/>
                <p:cNvCxnSpPr/>
                <p:nvPr/>
              </p:nvCxnSpPr>
              <p:spPr>
                <a:xfrm>
                  <a:off x="198120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6" name="Straight Connector 1515"/>
              <p:cNvCxnSpPr/>
              <p:nvPr/>
            </p:nvCxnSpPr>
            <p:spPr>
              <a:xfrm>
                <a:off x="1927727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7" name="Straight Connector 1516"/>
              <p:cNvCxnSpPr/>
              <p:nvPr/>
            </p:nvCxnSpPr>
            <p:spPr>
              <a:xfrm>
                <a:off x="1906772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8" name="Straight Connector 1517"/>
              <p:cNvCxnSpPr/>
              <p:nvPr/>
            </p:nvCxnSpPr>
            <p:spPr>
              <a:xfrm>
                <a:off x="1866765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9" name="Straight Connector 1518"/>
              <p:cNvCxnSpPr/>
              <p:nvPr/>
            </p:nvCxnSpPr>
            <p:spPr>
              <a:xfrm>
                <a:off x="1885817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20" name="Group 1519"/>
              <p:cNvGrpSpPr/>
              <p:nvPr/>
            </p:nvGrpSpPr>
            <p:grpSpPr>
              <a:xfrm>
                <a:off x="2323965" y="7796207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521" name="Straight Connector 1520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2" name="Straight Connector 1521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3" name="Straight Connector 1522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4" name="Straight Connector 1523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5" name="Straight Connector 1524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6" name="Straight Connector 1525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7" name="Straight Connector 1526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8" name="Straight Connector 1527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Straight Connector 1528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Straight Connector 1529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1" name="Straight Connector 1530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2" name="Group 1531"/>
              <p:cNvGrpSpPr/>
              <p:nvPr/>
            </p:nvGrpSpPr>
            <p:grpSpPr>
              <a:xfrm>
                <a:off x="2171565" y="7796207"/>
                <a:ext cx="127636" cy="145249"/>
                <a:chOff x="1962148" y="4724400"/>
                <a:chExt cx="127636" cy="145249"/>
              </a:xfrm>
            </p:grpSpPr>
            <p:cxnSp>
              <p:nvCxnSpPr>
                <p:cNvPr id="1533" name="Straight Connector 1532"/>
                <p:cNvCxnSpPr/>
                <p:nvPr/>
              </p:nvCxnSpPr>
              <p:spPr>
                <a:xfrm>
                  <a:off x="202311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4" name="Straight Connector 1533"/>
                <p:cNvCxnSpPr/>
                <p:nvPr/>
              </p:nvCxnSpPr>
              <p:spPr>
                <a:xfrm>
                  <a:off x="2002155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>
                  <a:off x="204787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6" name="Straight Connector 1535"/>
                <p:cNvCxnSpPr/>
                <p:nvPr/>
              </p:nvCxnSpPr>
              <p:spPr>
                <a:xfrm>
                  <a:off x="208978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>
                  <a:off x="2068829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8" name="Straight Connector 1537"/>
                <p:cNvCxnSpPr/>
                <p:nvPr/>
              </p:nvCxnSpPr>
              <p:spPr>
                <a:xfrm>
                  <a:off x="1962148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>
                  <a:off x="198120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0" name="Straight Connector 1539"/>
              <p:cNvCxnSpPr/>
              <p:nvPr/>
            </p:nvCxnSpPr>
            <p:spPr>
              <a:xfrm>
                <a:off x="1982972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1" name="Straight Connector 1540"/>
              <p:cNvCxnSpPr/>
              <p:nvPr/>
            </p:nvCxnSpPr>
            <p:spPr>
              <a:xfrm>
                <a:off x="1942965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2" name="Straight Connector 1541"/>
              <p:cNvCxnSpPr/>
              <p:nvPr/>
            </p:nvCxnSpPr>
            <p:spPr>
              <a:xfrm>
                <a:off x="1962017" y="7803358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3" name="Straight Connector 1542"/>
              <p:cNvCxnSpPr/>
              <p:nvPr/>
            </p:nvCxnSpPr>
            <p:spPr>
              <a:xfrm>
                <a:off x="2146801" y="7796207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4" name="Straight Connector 1543"/>
              <p:cNvCxnSpPr/>
              <p:nvPr/>
            </p:nvCxnSpPr>
            <p:spPr>
              <a:xfrm>
                <a:off x="2171565" y="7796207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5" name="Straight Connector 1544"/>
              <p:cNvCxnSpPr/>
              <p:nvPr/>
            </p:nvCxnSpPr>
            <p:spPr>
              <a:xfrm>
                <a:off x="1974715" y="7948607"/>
                <a:ext cx="28439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6" name="Straight Connector 1545"/>
              <p:cNvCxnSpPr/>
              <p:nvPr/>
            </p:nvCxnSpPr>
            <p:spPr>
              <a:xfrm>
                <a:off x="2143126" y="7796207"/>
                <a:ext cx="28439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7" name="Rectangle 1546"/>
              <p:cNvSpPr/>
              <p:nvPr/>
            </p:nvSpPr>
            <p:spPr>
              <a:xfrm>
                <a:off x="2089150" y="7696200"/>
                <a:ext cx="152400" cy="1524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8" name="Rectangle 1547"/>
              <p:cNvSpPr/>
              <p:nvPr/>
            </p:nvSpPr>
            <p:spPr>
              <a:xfrm>
                <a:off x="1885950" y="7848600"/>
                <a:ext cx="152400" cy="1524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2" name="Group 1741"/>
            <p:cNvGrpSpPr/>
            <p:nvPr/>
          </p:nvGrpSpPr>
          <p:grpSpPr>
            <a:xfrm>
              <a:off x="228600" y="8382000"/>
              <a:ext cx="3695565" cy="685800"/>
              <a:chOff x="228600" y="8229600"/>
              <a:chExt cx="3695565" cy="685800"/>
            </a:xfrm>
          </p:grpSpPr>
          <p:grpSp>
            <p:nvGrpSpPr>
              <p:cNvPr id="1549" name="Group 1548"/>
              <p:cNvGrpSpPr/>
              <p:nvPr/>
            </p:nvGrpSpPr>
            <p:grpSpPr>
              <a:xfrm>
                <a:off x="2000113" y="8504714"/>
                <a:ext cx="127636" cy="145249"/>
                <a:chOff x="1962148" y="4724400"/>
                <a:chExt cx="127636" cy="145249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>
                  <a:off x="202311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>
                  <a:off x="2002155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2" name="Straight Connector 1551"/>
                <p:cNvCxnSpPr/>
                <p:nvPr/>
              </p:nvCxnSpPr>
              <p:spPr>
                <a:xfrm>
                  <a:off x="204787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3" name="Straight Connector 1552"/>
                <p:cNvCxnSpPr/>
                <p:nvPr/>
              </p:nvCxnSpPr>
              <p:spPr>
                <a:xfrm>
                  <a:off x="208978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4" name="Straight Connector 1553"/>
                <p:cNvCxnSpPr/>
                <p:nvPr/>
              </p:nvCxnSpPr>
              <p:spPr>
                <a:xfrm>
                  <a:off x="2068829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5" name="Straight Connector 1554"/>
                <p:cNvCxnSpPr/>
                <p:nvPr/>
              </p:nvCxnSpPr>
              <p:spPr>
                <a:xfrm>
                  <a:off x="1962148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6" name="Straight Connector 1555"/>
                <p:cNvCxnSpPr/>
                <p:nvPr/>
              </p:nvCxnSpPr>
              <p:spPr>
                <a:xfrm>
                  <a:off x="198120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7" name="Straight Connector 1556"/>
              <p:cNvCxnSpPr/>
              <p:nvPr/>
            </p:nvCxnSpPr>
            <p:spPr>
              <a:xfrm>
                <a:off x="571365" y="8504714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8" name="Straight Connector 1557"/>
              <p:cNvCxnSpPr/>
              <p:nvPr/>
            </p:nvCxnSpPr>
            <p:spPr>
              <a:xfrm>
                <a:off x="571365" y="8657114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9" name="Straight Connector 1558"/>
              <p:cNvCxnSpPr/>
              <p:nvPr/>
            </p:nvCxnSpPr>
            <p:spPr>
              <a:xfrm>
                <a:off x="2133600" y="8504714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0" name="Straight Connector 1559"/>
              <p:cNvCxnSpPr/>
              <p:nvPr/>
            </p:nvCxnSpPr>
            <p:spPr>
              <a:xfrm>
                <a:off x="2143126" y="8657114"/>
                <a:ext cx="1447800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1" name="Straight Connector 1560"/>
              <p:cNvCxnSpPr/>
              <p:nvPr/>
            </p:nvCxnSpPr>
            <p:spPr>
              <a:xfrm>
                <a:off x="1990726" y="8504714"/>
                <a:ext cx="1524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2" name="Straight Connector 1561"/>
              <p:cNvCxnSpPr/>
              <p:nvPr/>
            </p:nvCxnSpPr>
            <p:spPr>
              <a:xfrm>
                <a:off x="1990726" y="8657114"/>
                <a:ext cx="1524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3" name="Group 300"/>
              <p:cNvGrpSpPr/>
              <p:nvPr/>
            </p:nvGrpSpPr>
            <p:grpSpPr>
              <a:xfrm>
                <a:off x="3671889" y="8404707"/>
                <a:ext cx="252276" cy="353530"/>
                <a:chOff x="4210044" y="2262185"/>
                <a:chExt cx="252276" cy="353530"/>
              </a:xfrm>
            </p:grpSpPr>
            <p:sp>
              <p:nvSpPr>
                <p:cNvPr id="1564" name="TextBox 1563"/>
                <p:cNvSpPr txBox="1"/>
                <p:nvPr/>
              </p:nvSpPr>
              <p:spPr>
                <a:xfrm>
                  <a:off x="4210044" y="2262185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65" name="TextBox 1564"/>
                <p:cNvSpPr txBox="1"/>
                <p:nvPr/>
              </p:nvSpPr>
              <p:spPr>
                <a:xfrm>
                  <a:off x="4210328" y="2415660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566" name="Group 296"/>
              <p:cNvGrpSpPr/>
              <p:nvPr/>
            </p:nvGrpSpPr>
            <p:grpSpPr>
              <a:xfrm>
                <a:off x="3471728" y="8504722"/>
                <a:ext cx="285887" cy="152400"/>
                <a:chOff x="152400" y="2362200"/>
                <a:chExt cx="458690" cy="152400"/>
              </a:xfrm>
            </p:grpSpPr>
            <p:cxnSp>
              <p:nvCxnSpPr>
                <p:cNvPr id="1567" name="Straight Connector 1566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8" name="Straight Connector 1567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9" name="Group 316"/>
              <p:cNvGrpSpPr/>
              <p:nvPr/>
            </p:nvGrpSpPr>
            <p:grpSpPr>
              <a:xfrm>
                <a:off x="228600" y="8409470"/>
                <a:ext cx="252276" cy="353530"/>
                <a:chOff x="443142" y="2266948"/>
                <a:chExt cx="252276" cy="353530"/>
              </a:xfrm>
            </p:grpSpPr>
            <p:sp>
              <p:nvSpPr>
                <p:cNvPr id="1570" name="TextBox 1569"/>
                <p:cNvSpPr txBox="1"/>
                <p:nvPr/>
              </p:nvSpPr>
              <p:spPr>
                <a:xfrm>
                  <a:off x="443142" y="2266948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5’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71" name="TextBox 1570"/>
                <p:cNvSpPr txBox="1"/>
                <p:nvPr/>
              </p:nvSpPr>
              <p:spPr>
                <a:xfrm>
                  <a:off x="443426" y="2420423"/>
                  <a:ext cx="2519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7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3’</a:t>
                  </a:r>
                  <a:endParaRPr lang="en-GB" sz="7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572" name="Group 1571"/>
              <p:cNvGrpSpPr/>
              <p:nvPr/>
            </p:nvGrpSpPr>
            <p:grpSpPr>
              <a:xfrm>
                <a:off x="1247776" y="8511865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573" name="Straight Connector 1572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4" name="Straight Connector 1573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5" name="Straight Connector 1574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6" name="Straight Connector 1575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7" name="Straight Connector 1576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8" name="Straight Connector 1577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9" name="Straight Connector 1578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0" name="Straight Connector 1579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1" name="Straight Connector 1580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2" name="Straight Connector 1581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3" name="Straight Connector 1582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4" name="Group 1583"/>
              <p:cNvGrpSpPr/>
              <p:nvPr/>
            </p:nvGrpSpPr>
            <p:grpSpPr>
              <a:xfrm>
                <a:off x="1019176" y="8504714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585" name="Straight Connector 1584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6" name="Straight Connector 1585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7" name="Straight Connector 1586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8" name="Straight Connector 1587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9" name="Straight Connector 1588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0" name="Straight Connector 1589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1" name="Straight Connector 1590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2" name="Straight Connector 1591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3" name="Straight Connector 1592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4" name="Straight Connector 1593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5" name="Straight Connector 1594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6" name="Group 1595"/>
              <p:cNvGrpSpPr/>
              <p:nvPr/>
            </p:nvGrpSpPr>
            <p:grpSpPr>
              <a:xfrm>
                <a:off x="790576" y="8504714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597" name="Straight Connector 1596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8" name="Straight Connector 1597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9" name="Straight Connector 1598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0" name="Straight Connector 1599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1" name="Straight Connector 1600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2" name="Straight Connector 1601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3" name="Straight Connector 1602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4" name="Straight Connector 1603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5" name="Straight Connector 1604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6" name="Straight Connector 1605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7" name="Straight Connector 1606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8" name="Group 1607"/>
              <p:cNvGrpSpPr/>
              <p:nvPr/>
            </p:nvGrpSpPr>
            <p:grpSpPr>
              <a:xfrm>
                <a:off x="561976" y="8511865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609" name="Straight Connector 1608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0" name="Straight Connector 1609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1" name="Straight Connector 1610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2" name="Straight Connector 1611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3" name="Straight Connector 1612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4" name="Straight Connector 1613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5" name="Straight Connector 1614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6" name="Straight Connector 1615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7" name="Straight Connector 1616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8" name="Straight Connector 1617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9" name="Straight Connector 1618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0" name="Group 1619"/>
              <p:cNvGrpSpPr/>
              <p:nvPr/>
            </p:nvGrpSpPr>
            <p:grpSpPr>
              <a:xfrm>
                <a:off x="3244216" y="8511865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621" name="Straight Connector 1620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2" name="Straight Connector 1621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3" name="Straight Connector 1622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4" name="Straight Connector 1623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5" name="Straight Connector 1624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6" name="Straight Connector 1625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7" name="Straight Connector 1626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8" name="Straight Connector 1627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9" name="Straight Connector 1628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Straight Connector 1629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Straight Connector 1630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2" name="Group 1631"/>
              <p:cNvGrpSpPr/>
              <p:nvPr/>
            </p:nvGrpSpPr>
            <p:grpSpPr>
              <a:xfrm>
                <a:off x="3015616" y="8504714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633" name="Straight Connector 1632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4" name="Straight Connector 1633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5" name="Straight Connector 1634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6" name="Straight Connector 1635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7" name="Straight Connector 1636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8" name="Straight Connector 1637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9" name="Straight Connector 1638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0" name="Straight Connector 1639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1" name="Straight Connector 1640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2" name="Straight Connector 1641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3" name="Straight Connector 1642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4" name="Group 1643"/>
              <p:cNvGrpSpPr/>
              <p:nvPr/>
            </p:nvGrpSpPr>
            <p:grpSpPr>
              <a:xfrm>
                <a:off x="2787016" y="8504714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645" name="Straight Connector 1644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6" name="Straight Connector 1645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7" name="Straight Connector 1646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8" name="Straight Connector 1647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9" name="Straight Connector 1648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Straight Connector 1649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1" name="Straight Connector 1650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2" name="Straight Connector 1651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3" name="Straight Connector 1652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4" name="Straight Connector 1653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5" name="Straight Connector 1654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6" name="Group 1655"/>
              <p:cNvGrpSpPr/>
              <p:nvPr/>
            </p:nvGrpSpPr>
            <p:grpSpPr>
              <a:xfrm>
                <a:off x="2558416" y="8511865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657" name="Straight Connector 1656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8" name="Straight Connector 1657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9" name="Straight Connector 1658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0" name="Straight Connector 1659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1" name="Straight Connector 1660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2" name="Straight Connector 1661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3" name="Straight Connector 1662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4" name="Straight Connector 1663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5" name="Straight Connector 1664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6" name="Straight Connector 1665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7" name="Straight Connector 1666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8" name="Straight Connector 1667"/>
              <p:cNvCxnSpPr/>
              <p:nvPr/>
            </p:nvCxnSpPr>
            <p:spPr>
              <a:xfrm>
                <a:off x="3472816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9" name="Straight Connector 1668"/>
              <p:cNvCxnSpPr/>
              <p:nvPr/>
            </p:nvCxnSpPr>
            <p:spPr>
              <a:xfrm>
                <a:off x="3514726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0" name="Straight Connector 1669"/>
              <p:cNvCxnSpPr/>
              <p:nvPr/>
            </p:nvCxnSpPr>
            <p:spPr>
              <a:xfrm>
                <a:off x="3493771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1" name="Straight Connector 1670"/>
              <p:cNvCxnSpPr/>
              <p:nvPr/>
            </p:nvCxnSpPr>
            <p:spPr>
              <a:xfrm>
                <a:off x="3539490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2" name="Straight Connector 1671"/>
              <p:cNvCxnSpPr/>
              <p:nvPr/>
            </p:nvCxnSpPr>
            <p:spPr>
              <a:xfrm>
                <a:off x="3581400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3" name="Straight Connector 1672"/>
              <p:cNvCxnSpPr/>
              <p:nvPr/>
            </p:nvCxnSpPr>
            <p:spPr>
              <a:xfrm>
                <a:off x="3560445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4" name="Group 296"/>
              <p:cNvGrpSpPr/>
              <p:nvPr/>
            </p:nvGrpSpPr>
            <p:grpSpPr>
              <a:xfrm>
                <a:off x="409447" y="8504714"/>
                <a:ext cx="214450" cy="152400"/>
                <a:chOff x="152400" y="2362200"/>
                <a:chExt cx="458690" cy="152400"/>
              </a:xfrm>
            </p:grpSpPr>
            <p:cxnSp>
              <p:nvCxnSpPr>
                <p:cNvPr id="1675" name="Straight Connector 1674"/>
                <p:cNvCxnSpPr/>
                <p:nvPr/>
              </p:nvCxnSpPr>
              <p:spPr>
                <a:xfrm>
                  <a:off x="153890" y="23622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6" name="Straight Connector 1675"/>
                <p:cNvCxnSpPr/>
                <p:nvPr/>
              </p:nvCxnSpPr>
              <p:spPr>
                <a:xfrm>
                  <a:off x="152400" y="2514600"/>
                  <a:ext cx="457200" cy="0"/>
                </a:xfrm>
                <a:prstGeom prst="line">
                  <a:avLst/>
                </a:prstGeom>
                <a:ln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7" name="Group 1676"/>
              <p:cNvGrpSpPr/>
              <p:nvPr/>
            </p:nvGrpSpPr>
            <p:grpSpPr>
              <a:xfrm>
                <a:off x="1485765" y="8511865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678" name="Straight Connector 1677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9" name="Straight Connector 1678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0" name="Straight Connector 1679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1" name="Straight Connector 1680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2" name="Straight Connector 1681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3" name="Straight Connector 1682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4" name="Straight Connector 1683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5" name="Straight Connector 1684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6" name="Straight Connector 1685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7" name="Straight Connector 1686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8" name="Straight Connector 1687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9" name="Group 1688"/>
              <p:cNvGrpSpPr/>
              <p:nvPr/>
            </p:nvGrpSpPr>
            <p:grpSpPr>
              <a:xfrm>
                <a:off x="1714365" y="8504714"/>
                <a:ext cx="127636" cy="145249"/>
                <a:chOff x="1962148" y="4724400"/>
                <a:chExt cx="127636" cy="145249"/>
              </a:xfrm>
            </p:grpSpPr>
            <p:cxnSp>
              <p:nvCxnSpPr>
                <p:cNvPr id="1690" name="Straight Connector 1689"/>
                <p:cNvCxnSpPr/>
                <p:nvPr/>
              </p:nvCxnSpPr>
              <p:spPr>
                <a:xfrm>
                  <a:off x="202311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1" name="Straight Connector 1690"/>
                <p:cNvCxnSpPr/>
                <p:nvPr/>
              </p:nvCxnSpPr>
              <p:spPr>
                <a:xfrm>
                  <a:off x="2002155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2" name="Straight Connector 1691"/>
                <p:cNvCxnSpPr/>
                <p:nvPr/>
              </p:nvCxnSpPr>
              <p:spPr>
                <a:xfrm>
                  <a:off x="204787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3" name="Straight Connector 1692"/>
                <p:cNvCxnSpPr/>
                <p:nvPr/>
              </p:nvCxnSpPr>
              <p:spPr>
                <a:xfrm>
                  <a:off x="208978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4" name="Straight Connector 1693"/>
                <p:cNvCxnSpPr/>
                <p:nvPr/>
              </p:nvCxnSpPr>
              <p:spPr>
                <a:xfrm>
                  <a:off x="2068829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5" name="Straight Connector 1694"/>
                <p:cNvCxnSpPr/>
                <p:nvPr/>
              </p:nvCxnSpPr>
              <p:spPr>
                <a:xfrm>
                  <a:off x="1962148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6" name="Straight Connector 1695"/>
                <p:cNvCxnSpPr/>
                <p:nvPr/>
              </p:nvCxnSpPr>
              <p:spPr>
                <a:xfrm>
                  <a:off x="198120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7" name="Straight Connector 1696"/>
              <p:cNvCxnSpPr/>
              <p:nvPr/>
            </p:nvCxnSpPr>
            <p:spPr>
              <a:xfrm>
                <a:off x="1927727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8" name="Straight Connector 1697"/>
              <p:cNvCxnSpPr/>
              <p:nvPr/>
            </p:nvCxnSpPr>
            <p:spPr>
              <a:xfrm>
                <a:off x="1906772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9" name="Straight Connector 1698"/>
              <p:cNvCxnSpPr/>
              <p:nvPr/>
            </p:nvCxnSpPr>
            <p:spPr>
              <a:xfrm>
                <a:off x="1866765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0" name="Straight Connector 1699"/>
              <p:cNvCxnSpPr/>
              <p:nvPr/>
            </p:nvCxnSpPr>
            <p:spPr>
              <a:xfrm>
                <a:off x="1885817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1" name="Group 1700"/>
              <p:cNvGrpSpPr/>
              <p:nvPr/>
            </p:nvGrpSpPr>
            <p:grpSpPr>
              <a:xfrm>
                <a:off x="2323965" y="8504714"/>
                <a:ext cx="209550" cy="145249"/>
                <a:chOff x="4051935" y="2362200"/>
                <a:chExt cx="209550" cy="228600"/>
              </a:xfrm>
            </p:grpSpPr>
            <p:cxnSp>
              <p:nvCxnSpPr>
                <p:cNvPr id="1702" name="Straight Connector 1701"/>
                <p:cNvCxnSpPr/>
                <p:nvPr/>
              </p:nvCxnSpPr>
              <p:spPr>
                <a:xfrm>
                  <a:off x="405193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3" name="Straight Connector 1702"/>
                <p:cNvCxnSpPr/>
                <p:nvPr/>
              </p:nvCxnSpPr>
              <p:spPr>
                <a:xfrm>
                  <a:off x="424053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4" name="Straight Connector 1703"/>
                <p:cNvCxnSpPr/>
                <p:nvPr/>
              </p:nvCxnSpPr>
              <p:spPr>
                <a:xfrm>
                  <a:off x="426148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5" name="Straight Connector 1704"/>
                <p:cNvCxnSpPr/>
                <p:nvPr/>
              </p:nvCxnSpPr>
              <p:spPr>
                <a:xfrm>
                  <a:off x="409384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6" name="Straight Connector 1705"/>
                <p:cNvCxnSpPr/>
                <p:nvPr/>
              </p:nvCxnSpPr>
              <p:spPr>
                <a:xfrm>
                  <a:off x="411480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7" name="Straight Connector 1706"/>
                <p:cNvCxnSpPr/>
                <p:nvPr/>
              </p:nvCxnSpPr>
              <p:spPr>
                <a:xfrm>
                  <a:off x="413575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8" name="Straight Connector 1707"/>
                <p:cNvCxnSpPr/>
                <p:nvPr/>
              </p:nvCxnSpPr>
              <p:spPr>
                <a:xfrm>
                  <a:off x="415671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9" name="Straight Connector 1708"/>
                <p:cNvCxnSpPr/>
                <p:nvPr/>
              </p:nvCxnSpPr>
              <p:spPr>
                <a:xfrm>
                  <a:off x="417766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0" name="Straight Connector 1709"/>
                <p:cNvCxnSpPr/>
                <p:nvPr/>
              </p:nvCxnSpPr>
              <p:spPr>
                <a:xfrm>
                  <a:off x="419862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1" name="Straight Connector 1710"/>
                <p:cNvCxnSpPr/>
                <p:nvPr/>
              </p:nvCxnSpPr>
              <p:spPr>
                <a:xfrm>
                  <a:off x="4072890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2" name="Straight Connector 1711"/>
                <p:cNvCxnSpPr/>
                <p:nvPr/>
              </p:nvCxnSpPr>
              <p:spPr>
                <a:xfrm>
                  <a:off x="4219575" y="2362200"/>
                  <a:ext cx="0" cy="228600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3" name="Group 1712"/>
              <p:cNvGrpSpPr/>
              <p:nvPr/>
            </p:nvGrpSpPr>
            <p:grpSpPr>
              <a:xfrm>
                <a:off x="2171565" y="8504714"/>
                <a:ext cx="127636" cy="145249"/>
                <a:chOff x="1962148" y="4724400"/>
                <a:chExt cx="127636" cy="145249"/>
              </a:xfrm>
            </p:grpSpPr>
            <p:cxnSp>
              <p:nvCxnSpPr>
                <p:cNvPr id="1714" name="Straight Connector 1713"/>
                <p:cNvCxnSpPr/>
                <p:nvPr/>
              </p:nvCxnSpPr>
              <p:spPr>
                <a:xfrm>
                  <a:off x="202311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5" name="Straight Connector 1714"/>
                <p:cNvCxnSpPr/>
                <p:nvPr/>
              </p:nvCxnSpPr>
              <p:spPr>
                <a:xfrm>
                  <a:off x="2002155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6" name="Straight Connector 1715"/>
                <p:cNvCxnSpPr/>
                <p:nvPr/>
              </p:nvCxnSpPr>
              <p:spPr>
                <a:xfrm>
                  <a:off x="204787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7" name="Straight Connector 1716"/>
                <p:cNvCxnSpPr/>
                <p:nvPr/>
              </p:nvCxnSpPr>
              <p:spPr>
                <a:xfrm>
                  <a:off x="2089784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8" name="Straight Connector 1717"/>
                <p:cNvCxnSpPr/>
                <p:nvPr/>
              </p:nvCxnSpPr>
              <p:spPr>
                <a:xfrm>
                  <a:off x="2068829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9" name="Straight Connector 1718"/>
                <p:cNvCxnSpPr/>
                <p:nvPr/>
              </p:nvCxnSpPr>
              <p:spPr>
                <a:xfrm>
                  <a:off x="1962148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0" name="Straight Connector 1719"/>
                <p:cNvCxnSpPr/>
                <p:nvPr/>
              </p:nvCxnSpPr>
              <p:spPr>
                <a:xfrm>
                  <a:off x="1981200" y="4724400"/>
                  <a:ext cx="0" cy="145249"/>
                </a:xfrm>
                <a:prstGeom prst="line">
                  <a:avLst/>
                </a:prstGeom>
                <a:ln w="254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21" name="Straight Connector 1720"/>
              <p:cNvCxnSpPr/>
              <p:nvPr/>
            </p:nvCxnSpPr>
            <p:spPr>
              <a:xfrm>
                <a:off x="1982972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2" name="Straight Connector 1721"/>
              <p:cNvCxnSpPr/>
              <p:nvPr/>
            </p:nvCxnSpPr>
            <p:spPr>
              <a:xfrm>
                <a:off x="1942965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3" name="Straight Connector 1722"/>
              <p:cNvCxnSpPr/>
              <p:nvPr/>
            </p:nvCxnSpPr>
            <p:spPr>
              <a:xfrm>
                <a:off x="1962017" y="8511865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4" name="Straight Connector 1723"/>
              <p:cNvCxnSpPr/>
              <p:nvPr/>
            </p:nvCxnSpPr>
            <p:spPr>
              <a:xfrm>
                <a:off x="2146801" y="8504714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5" name="Straight Connector 1724"/>
              <p:cNvCxnSpPr/>
              <p:nvPr/>
            </p:nvCxnSpPr>
            <p:spPr>
              <a:xfrm>
                <a:off x="2171565" y="8504714"/>
                <a:ext cx="0" cy="145249"/>
              </a:xfrm>
              <a:prstGeom prst="line">
                <a:avLst/>
              </a:prstGeom>
              <a:ln w="254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8" name="Rectangle 1727"/>
              <p:cNvSpPr/>
              <p:nvPr/>
            </p:nvSpPr>
            <p:spPr>
              <a:xfrm>
                <a:off x="2438400" y="8229600"/>
                <a:ext cx="152400" cy="1524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9" name="Rectangle 1728"/>
              <p:cNvSpPr/>
              <p:nvPr/>
            </p:nvSpPr>
            <p:spPr>
              <a:xfrm>
                <a:off x="1600200" y="8763000"/>
                <a:ext cx="152400" cy="1524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31" name="Straight Arrow Connector 1730"/>
            <p:cNvCxnSpPr/>
            <p:nvPr/>
          </p:nvCxnSpPr>
          <p:spPr>
            <a:xfrm>
              <a:off x="2076450" y="8140700"/>
              <a:ext cx="0" cy="2286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3" name="Straight Arrow Connector 1732"/>
            <p:cNvCxnSpPr/>
            <p:nvPr/>
          </p:nvCxnSpPr>
          <p:spPr>
            <a:xfrm>
              <a:off x="2076450" y="7315200"/>
              <a:ext cx="0" cy="2286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3119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</TotalTime>
  <Words>115</Words>
  <Application>Microsoft Office PowerPoint</Application>
  <PresentationFormat>A4 Paper (210x297 mm)</PresentationFormat>
  <Paragraphs>53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pwd</dc:creator>
  <cp:lastModifiedBy>pwd</cp:lastModifiedBy>
  <cp:revision>200</cp:revision>
  <dcterms:created xsi:type="dcterms:W3CDTF">2006-08-16T00:00:00Z</dcterms:created>
  <dcterms:modified xsi:type="dcterms:W3CDTF">2013-05-20T08:31:54Z</dcterms:modified>
</cp:coreProperties>
</file>