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Pengertian, Jenis, dan Manfaat Microwave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3366"/>
                </a:solidFill>
              </a:defRPr>
            </a:pPr>
            <a:r>
              <a:t>Pengertian Microwave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Microwave adalah alat elektronik yang menggunakan gelombang mikro untuk memanaskan atau memasak makanan secara cepat dan efisien.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00"/>
                </a:solidFill>
              </a:defRPr>
            </a:pPr>
            <a:r>
              <a:t>Jenis Microwave</a:t>
            </a:r>
          </a:p>
          <a:p>
            <a:pPr>
              <a:defRPr sz="2400"/>
            </a:pPr>
            <a:r>
              <a:t>1. Microwave Solo: Untuk memanaskan dan memasak sederhana.</a:t>
            </a:r>
          </a:p>
          <a:p>
            <a:pPr>
              <a:defRPr sz="2400"/>
            </a:pPr>
            <a:r>
              <a:t>2. Microwave Grill: Dilengkapi pemanggang untuk memanggang makanan.</a:t>
            </a:r>
          </a:p>
          <a:p>
            <a:pPr>
              <a:defRPr sz="2400"/>
            </a:pPr>
            <a:r>
              <a:t>3. Microwave Convection: Bisa memanggang, memanggang roti, dan memasak lebih kompleks.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660033"/>
                </a:solidFill>
              </a:defRPr>
            </a:pPr>
            <a:r>
              <a:t>Manfaat Microwave</a:t>
            </a:r>
          </a:p>
          <a:p>
            <a:pPr>
              <a:defRPr sz="2400"/>
            </a:pPr>
            <a:r>
              <a:t>✔ Memasak makanan lebih cepat.</a:t>
            </a:r>
          </a:p>
          <a:p>
            <a:pPr>
              <a:defRPr sz="2400"/>
            </a:pPr>
            <a:r>
              <a:t>✔ Menghemat energi dan waktu.</a:t>
            </a:r>
          </a:p>
          <a:p>
            <a:pPr>
              <a:defRPr sz="2400"/>
            </a:pPr>
            <a:r>
              <a:t>✔ Lebih praktis untuk memanaskan makanan.</a:t>
            </a:r>
          </a:p>
          <a:p>
            <a:pPr>
              <a:defRPr sz="2400"/>
            </a:pPr>
            <a:r>
              <a:t>✔ Beberapa jenis dapat memanggang dan membuat roti.</a:t>
            </a:r>
          </a:p>
          <a:p>
            <a:pPr>
              <a:defRPr sz="2400"/>
            </a:pPr>
            <a:r>
              <a:t>✔ Mempertahankan rasa dan gizi makanan.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0080"/>
                </a:solidFill>
              </a:defRPr>
            </a:pPr>
            <a:r>
              <a:t>Kesimpulan</a:t>
            </a:r>
          </a:p>
          <a:p>
            <a:pPr>
              <a:defRPr sz="2400"/>
            </a:pPr>
            <a:r>
              <a:t>Microwave merupakan alat modern yang bermanfaat untuk mempermudah proses memasak. Dengan berbagai jenis dan fungsinya, microwave menjadi pilihan populer dalam rumah tangga modern.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