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0D4515E-A4A2-4CE5-973F-231A2457B28C}" type="datetimeFigureOut">
              <a:rPr lang="en-ID" smtClean="0"/>
              <a:t>23/03/2019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000F6D5-6EE7-431D-A344-FF5E1B7CF3DC}" type="slidenum">
              <a:rPr lang="en-ID" smtClean="0"/>
              <a:t>‹#›</a:t>
            </a:fld>
            <a:endParaRPr lang="en-ID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378529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4515E-A4A2-4CE5-973F-231A2457B28C}" type="datetimeFigureOut">
              <a:rPr lang="en-ID" smtClean="0"/>
              <a:t>23/03/2019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0F6D5-6EE7-431D-A344-FF5E1B7CF3D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96913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4515E-A4A2-4CE5-973F-231A2457B28C}" type="datetimeFigureOut">
              <a:rPr lang="en-ID" smtClean="0"/>
              <a:t>23/03/2019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0F6D5-6EE7-431D-A344-FF5E1B7CF3D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90497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4515E-A4A2-4CE5-973F-231A2457B28C}" type="datetimeFigureOut">
              <a:rPr lang="en-ID" smtClean="0"/>
              <a:t>23/03/2019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0F6D5-6EE7-431D-A344-FF5E1B7CF3D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6904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4515E-A4A2-4CE5-973F-231A2457B28C}" type="datetimeFigureOut">
              <a:rPr lang="en-ID" smtClean="0"/>
              <a:t>23/03/2019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0F6D5-6EE7-431D-A344-FF5E1B7CF3DC}" type="slidenum">
              <a:rPr lang="en-ID" smtClean="0"/>
              <a:t>‹#›</a:t>
            </a:fld>
            <a:endParaRPr lang="en-ID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27584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4515E-A4A2-4CE5-973F-231A2457B28C}" type="datetimeFigureOut">
              <a:rPr lang="en-ID" smtClean="0"/>
              <a:t>23/03/2019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0F6D5-6EE7-431D-A344-FF5E1B7CF3D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85660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4515E-A4A2-4CE5-973F-231A2457B28C}" type="datetimeFigureOut">
              <a:rPr lang="en-ID" smtClean="0"/>
              <a:t>23/03/2019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0F6D5-6EE7-431D-A344-FF5E1B7CF3D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82443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4515E-A4A2-4CE5-973F-231A2457B28C}" type="datetimeFigureOut">
              <a:rPr lang="en-ID" smtClean="0"/>
              <a:t>23/03/2019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0F6D5-6EE7-431D-A344-FF5E1B7CF3D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84150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4515E-A4A2-4CE5-973F-231A2457B28C}" type="datetimeFigureOut">
              <a:rPr lang="en-ID" smtClean="0"/>
              <a:t>23/03/2019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0F6D5-6EE7-431D-A344-FF5E1B7CF3D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977938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4515E-A4A2-4CE5-973F-231A2457B28C}" type="datetimeFigureOut">
              <a:rPr lang="en-ID" smtClean="0"/>
              <a:t>23/03/2019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0F6D5-6EE7-431D-A344-FF5E1B7CF3D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519911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4515E-A4A2-4CE5-973F-231A2457B28C}" type="datetimeFigureOut">
              <a:rPr lang="en-ID" smtClean="0"/>
              <a:t>23/03/2019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0F6D5-6EE7-431D-A344-FF5E1B7CF3D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85201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0D4515E-A4A2-4CE5-973F-231A2457B28C}" type="datetimeFigureOut">
              <a:rPr lang="en-ID" smtClean="0"/>
              <a:t>23/03/2019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000F6D5-6EE7-431D-A344-FF5E1B7CF3D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79202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d.wikipedia.org/wiki/Guido_van_Rossum" TargetMode="External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ython.org/psf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python.org/downloads/window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pypi.org/project/pip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5211AA-D33B-4FCE-9702-6F3580939FD7}"/>
              </a:ext>
            </a:extLst>
          </p:cNvPr>
          <p:cNvSpPr txBox="1"/>
          <p:nvPr/>
        </p:nvSpPr>
        <p:spPr>
          <a:xfrm>
            <a:off x="1035627" y="270163"/>
            <a:ext cx="101207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Pengantar</a:t>
            </a:r>
            <a:r>
              <a:rPr lang="en-US" sz="72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US" sz="72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Deep Learning</a:t>
            </a:r>
            <a:endParaRPr lang="en-ID" sz="72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DAC871-EEB0-4481-B195-6157CA5CF485}"/>
              </a:ext>
            </a:extLst>
          </p:cNvPr>
          <p:cNvSpPr txBox="1"/>
          <p:nvPr/>
        </p:nvSpPr>
        <p:spPr>
          <a:xfrm>
            <a:off x="3535883" y="4408303"/>
            <a:ext cx="51202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Aji</a:t>
            </a:r>
            <a:r>
              <a:rPr lang="en-US" sz="36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Pangestu</a:t>
            </a:r>
            <a:r>
              <a:rPr lang="en-US" sz="36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Dwi</a:t>
            </a:r>
            <a:r>
              <a:rPr lang="en-US" sz="36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Saputra</a:t>
            </a:r>
            <a:endParaRPr lang="en-US" sz="36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6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50415409</a:t>
            </a:r>
          </a:p>
          <a:p>
            <a:pPr algn="ctr"/>
            <a:r>
              <a:rPr lang="en-US" sz="36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4IA11</a:t>
            </a:r>
            <a:endParaRPr lang="en-ID" sz="36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725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8AE9A4-F62B-44EB-A756-54A074BE3ED6}"/>
              </a:ext>
            </a:extLst>
          </p:cNvPr>
          <p:cNvSpPr txBox="1"/>
          <p:nvPr/>
        </p:nvSpPr>
        <p:spPr>
          <a:xfrm flipH="1">
            <a:off x="292462" y="304800"/>
            <a:ext cx="2639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Cara Install PIP</a:t>
            </a:r>
            <a:endParaRPr lang="en-ID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6E04B9-DF41-4663-81D6-32FDA4B0ADBA}"/>
              </a:ext>
            </a:extLst>
          </p:cNvPr>
          <p:cNvSpPr txBox="1"/>
          <p:nvPr/>
        </p:nvSpPr>
        <p:spPr>
          <a:xfrm>
            <a:off x="292462" y="828020"/>
            <a:ext cx="9548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Ketik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setup.py install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lalu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klik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entuk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dibawah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pip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terinsall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48B86F5-F263-4BCD-954C-EAE842EA22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62" y="1675719"/>
            <a:ext cx="9326277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122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9A1382-68E1-4CAD-94AC-58BC565DE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2033587"/>
            <a:ext cx="10996680" cy="35429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18BA2E-87E2-4568-9430-54FB8239B884}"/>
              </a:ext>
            </a:extLst>
          </p:cNvPr>
          <p:cNvSpPr txBox="1"/>
          <p:nvPr/>
        </p:nvSpPr>
        <p:spPr>
          <a:xfrm>
            <a:off x="609600" y="435429"/>
            <a:ext cx="1087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mengetahui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 yang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diinstal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masuk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lalu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ketik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“python” dan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setelah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ketik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kesalahan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instalnya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dibawah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en-ID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709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5D8396-BCF4-4E03-B021-2F138DDF1B7C}"/>
              </a:ext>
            </a:extLst>
          </p:cNvPr>
          <p:cNvSpPr txBox="1"/>
          <p:nvPr/>
        </p:nvSpPr>
        <p:spPr>
          <a:xfrm>
            <a:off x="9523" y="0"/>
            <a:ext cx="5283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Program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Sederhana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String</a:t>
            </a:r>
            <a:endParaRPr lang="en-ID" sz="24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2F7569-FEDC-437E-9EDF-8E3AFF0FF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3" y="4197652"/>
            <a:ext cx="11069527" cy="26603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87EA93-2518-4F1C-B0FA-0F84781CBD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" y="603743"/>
            <a:ext cx="11079050" cy="345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949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784EE1-2D1B-4016-8BE3-4B2BD6685EC8}"/>
              </a:ext>
            </a:extLst>
          </p:cNvPr>
          <p:cNvSpPr txBox="1"/>
          <p:nvPr/>
        </p:nvSpPr>
        <p:spPr>
          <a:xfrm>
            <a:off x="0" y="0"/>
            <a:ext cx="6568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Sederhana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Float</a:t>
            </a:r>
            <a:endParaRPr lang="en-ID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BA3165-56B9-4259-947D-D80E1001C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6380"/>
            <a:ext cx="6568226" cy="48612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FE83312-86A9-4C72-B5DD-8438CABB8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226" y="1645545"/>
            <a:ext cx="4726546" cy="426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54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16E9E9-5479-4390-A7FF-A341F5FD74EC}"/>
              </a:ext>
            </a:extLst>
          </p:cNvPr>
          <p:cNvSpPr txBox="1"/>
          <p:nvPr/>
        </p:nvSpPr>
        <p:spPr>
          <a:xfrm>
            <a:off x="107324" y="66801"/>
            <a:ext cx="5988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Sederhana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Array </a:t>
            </a:r>
            <a:endParaRPr lang="en-ID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621595-3AC8-47B6-94E7-B97E736FA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24" y="1222350"/>
            <a:ext cx="6457413" cy="53072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700C87-6437-4497-9CA5-C1285A9DF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738" y="2846231"/>
            <a:ext cx="4717156" cy="229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515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2EBE23-2860-491F-9D32-083B97AE0167}"/>
              </a:ext>
            </a:extLst>
          </p:cNvPr>
          <p:cNvSpPr txBox="1"/>
          <p:nvPr/>
        </p:nvSpPr>
        <p:spPr>
          <a:xfrm>
            <a:off x="154546" y="25758"/>
            <a:ext cx="4121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 AND TRICK PYTHON</a:t>
            </a:r>
            <a:endParaRPr lang="en-ID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BA9627-0A50-41E6-8D07-04671FBED206}"/>
              </a:ext>
            </a:extLst>
          </p:cNvPr>
          <p:cNvSpPr txBox="1"/>
          <p:nvPr/>
        </p:nvSpPr>
        <p:spPr>
          <a:xfrm>
            <a:off x="154546" y="607384"/>
            <a:ext cx="319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D" b="1" dirty="0"/>
              <a:t>Use Of </a:t>
            </a:r>
            <a:r>
              <a:rPr lang="en-ID" b="1" dirty="0" err="1"/>
              <a:t>Enums</a:t>
            </a:r>
            <a:r>
              <a:rPr lang="en-ID" b="1" dirty="0"/>
              <a:t> Python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310550-8C34-4C9B-86C3-FED022DFB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46" y="1509529"/>
            <a:ext cx="6413679" cy="49669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D0C144-3A95-4423-800E-2DD053B69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225" y="2797988"/>
            <a:ext cx="4726547" cy="239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665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C528DC-2CB3-43AC-8931-B083B8F8B4AB}"/>
              </a:ext>
            </a:extLst>
          </p:cNvPr>
          <p:cNvSpPr txBox="1"/>
          <p:nvPr/>
        </p:nvSpPr>
        <p:spPr>
          <a:xfrm>
            <a:off x="0" y="91139"/>
            <a:ext cx="7122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/>
              <a:t> Return Multiple Values From Functions</a:t>
            </a:r>
            <a:endParaRPr lang="en-ID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E7676F-EFC2-4F96-AFEC-AD232D7C5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23" y="1054994"/>
            <a:ext cx="5640948" cy="54810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6A230A-FC96-4891-8A10-AC1F9A1FF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8271" y="2150773"/>
            <a:ext cx="5520743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628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6CAA50-380F-4493-81E5-C8EF95EB3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19" y="1127806"/>
            <a:ext cx="5572729" cy="51139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C813D2-B472-41F9-98F5-A7C3034A7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958" y="2424110"/>
            <a:ext cx="5439177" cy="25213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93C5E2-B136-46EF-A4B6-28EE1BF0624D}"/>
              </a:ext>
            </a:extLst>
          </p:cNvPr>
          <p:cNvSpPr txBox="1"/>
          <p:nvPr/>
        </p:nvSpPr>
        <p:spPr>
          <a:xfrm>
            <a:off x="128319" y="431543"/>
            <a:ext cx="581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Check The Memory Usage Of An Object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8795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8856A6-EF35-482B-9DFC-3852DE3F4F73}"/>
              </a:ext>
            </a:extLst>
          </p:cNvPr>
          <p:cNvSpPr txBox="1"/>
          <p:nvPr/>
        </p:nvSpPr>
        <p:spPr>
          <a:xfrm>
            <a:off x="1214907" y="1225689"/>
            <a:ext cx="976218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Times New Roman" panose="02020603050405020304" pitchFamily="18" charset="0"/>
                <a:cs typeface="Times New Roman" pitchFamily="18" charset="0"/>
                <a:hlinkClick r:id="rId2"/>
              </a:rPr>
              <a:t>Python</a:t>
            </a:r>
            <a:r>
              <a:rPr lang="en-US" sz="1700" dirty="0">
                <a:latin typeface="Times New Roman" panose="02020603050405020304" pitchFamily="18" charset="0"/>
                <a:cs typeface="Times New Roman" pitchFamily="18" charset="0"/>
              </a:rPr>
              <a:t> </a:t>
            </a:r>
            <a:r>
              <a:rPr lang="en-US" sz="1700" dirty="0" err="1">
                <a:latin typeface="Times New Roman" panose="02020603050405020304" pitchFamily="18" charset="0"/>
                <a:cs typeface="Times New Roman" pitchFamily="18" charset="0"/>
              </a:rPr>
              <a:t>adalah</a:t>
            </a:r>
            <a:r>
              <a:rPr lang="en-US" sz="17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itchFamily="18" charset="0"/>
              </a:rPr>
              <a:t>bahasa</a:t>
            </a:r>
            <a:r>
              <a:rPr lang="en-US" sz="17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itchFamily="18" charset="0"/>
              </a:rPr>
              <a:t>pemrograman</a:t>
            </a:r>
            <a:r>
              <a:rPr lang="en-US" sz="17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itchFamily="18" charset="0"/>
              </a:rPr>
              <a:t>interpretatif</a:t>
            </a:r>
            <a:r>
              <a:rPr lang="en-US" sz="17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itchFamily="18" charset="0"/>
              </a:rPr>
              <a:t>multiguna</a:t>
            </a:r>
            <a:r>
              <a:rPr lang="en-US" sz="1700" dirty="0">
                <a:latin typeface="Times New Roman" panose="02020603050405020304" pitchFamily="18" charset="0"/>
                <a:cs typeface="Times New Roman" pitchFamily="18" charset="0"/>
              </a:rPr>
              <a:t>. </a:t>
            </a:r>
            <a:r>
              <a:rPr lang="en-US" sz="1700" dirty="0" err="1">
                <a:latin typeface="Times New Roman" panose="02020603050405020304" pitchFamily="18" charset="0"/>
                <a:cs typeface="Times New Roman" pitchFamily="18" charset="0"/>
              </a:rPr>
              <a:t>Tidak</a:t>
            </a:r>
            <a:r>
              <a:rPr lang="en-US" sz="17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itchFamily="18" charset="0"/>
              </a:rPr>
              <a:t>seperti</a:t>
            </a:r>
            <a:r>
              <a:rPr lang="en-US" sz="17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itchFamily="18" charset="0"/>
              </a:rPr>
              <a:t>bahasa</a:t>
            </a:r>
            <a:r>
              <a:rPr lang="en-US" sz="1700" dirty="0">
                <a:latin typeface="Times New Roman" panose="02020603050405020304" pitchFamily="18" charset="0"/>
                <a:cs typeface="Times New Roman" pitchFamily="18" charset="0"/>
              </a:rPr>
              <a:t> lain yang </a:t>
            </a:r>
            <a:r>
              <a:rPr lang="en-US" sz="1700" dirty="0" err="1">
                <a:latin typeface="Times New Roman" panose="02020603050405020304" pitchFamily="18" charset="0"/>
                <a:cs typeface="Times New Roman" pitchFamily="18" charset="0"/>
              </a:rPr>
              <a:t>susah</a:t>
            </a:r>
            <a:r>
              <a:rPr lang="en-US" sz="17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itchFamily="18" charset="0"/>
              </a:rPr>
              <a:t>untuk</a:t>
            </a:r>
            <a:r>
              <a:rPr lang="en-US" sz="17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itchFamily="18" charset="0"/>
              </a:rPr>
              <a:t>dibaca</a:t>
            </a:r>
            <a:r>
              <a:rPr lang="en-US" sz="1700" dirty="0">
                <a:latin typeface="Times New Roman" panose="02020603050405020304" pitchFamily="18" charset="0"/>
                <a:cs typeface="Times New Roman" pitchFamily="18" charset="0"/>
              </a:rPr>
              <a:t> dan </a:t>
            </a:r>
            <a:r>
              <a:rPr lang="en-US" sz="1700" dirty="0" err="1">
                <a:latin typeface="Times New Roman" panose="02020603050405020304" pitchFamily="18" charset="0"/>
                <a:cs typeface="Times New Roman" pitchFamily="18" charset="0"/>
              </a:rPr>
              <a:t>dipahami</a:t>
            </a:r>
            <a:r>
              <a:rPr lang="en-US" sz="1700" dirty="0">
                <a:latin typeface="Times New Roman" panose="02020603050405020304" pitchFamily="18" charset="0"/>
                <a:cs typeface="Times New Roman" pitchFamily="18" charset="0"/>
              </a:rPr>
              <a:t>, python </a:t>
            </a:r>
            <a:r>
              <a:rPr lang="en-US" sz="1700" dirty="0" err="1">
                <a:latin typeface="Times New Roman" panose="02020603050405020304" pitchFamily="18" charset="0"/>
                <a:cs typeface="Times New Roman" pitchFamily="18" charset="0"/>
              </a:rPr>
              <a:t>lebih</a:t>
            </a:r>
            <a:r>
              <a:rPr lang="en-US" sz="17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itchFamily="18" charset="0"/>
              </a:rPr>
              <a:t>menekankan</a:t>
            </a:r>
            <a:r>
              <a:rPr lang="en-US" sz="1700" dirty="0">
                <a:latin typeface="Times New Roman" panose="02020603050405020304" pitchFamily="18" charset="0"/>
                <a:cs typeface="Times New Roman" pitchFamily="18" charset="0"/>
              </a:rPr>
              <a:t> pada </a:t>
            </a:r>
            <a:r>
              <a:rPr lang="en-US" sz="1700" dirty="0" err="1">
                <a:latin typeface="Times New Roman" panose="02020603050405020304" pitchFamily="18" charset="0"/>
                <a:cs typeface="Times New Roman" pitchFamily="18" charset="0"/>
              </a:rPr>
              <a:t>keterbacaan</a:t>
            </a:r>
            <a:r>
              <a:rPr lang="en-US" sz="17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itchFamily="18" charset="0"/>
              </a:rPr>
              <a:t>kode</a:t>
            </a:r>
            <a:r>
              <a:rPr lang="en-US" sz="1700" dirty="0">
                <a:latin typeface="Times New Roman" panose="02020603050405020304" pitchFamily="18" charset="0"/>
                <a:cs typeface="Times New Roman" pitchFamily="18" charset="0"/>
              </a:rPr>
              <a:t> agar </a:t>
            </a:r>
            <a:r>
              <a:rPr lang="en-US" sz="1700" dirty="0" err="1">
                <a:latin typeface="Times New Roman" panose="02020603050405020304" pitchFamily="18" charset="0"/>
                <a:cs typeface="Times New Roman" pitchFamily="18" charset="0"/>
              </a:rPr>
              <a:t>lebih</a:t>
            </a:r>
            <a:r>
              <a:rPr lang="en-US" sz="17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itchFamily="18" charset="0"/>
              </a:rPr>
              <a:t>mudah</a:t>
            </a:r>
            <a:r>
              <a:rPr lang="en-US" sz="17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itchFamily="18" charset="0"/>
              </a:rPr>
              <a:t>untuk</a:t>
            </a:r>
            <a:r>
              <a:rPr lang="en-US" sz="17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itchFamily="18" charset="0"/>
              </a:rPr>
              <a:t>memahami</a:t>
            </a:r>
            <a:r>
              <a:rPr lang="en-US" sz="17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itchFamily="18" charset="0"/>
              </a:rPr>
              <a:t>sintaks</a:t>
            </a:r>
            <a:r>
              <a:rPr lang="en-US" sz="1700" dirty="0">
                <a:latin typeface="Times New Roman" panose="02020603050405020304" pitchFamily="18" charset="0"/>
                <a:cs typeface="Times New Roman" pitchFamily="18" charset="0"/>
              </a:rPr>
              <a:t>. Hal </a:t>
            </a:r>
            <a:r>
              <a:rPr lang="en-US" sz="1700" dirty="0" err="1">
                <a:latin typeface="Times New Roman" panose="02020603050405020304" pitchFamily="18" charset="0"/>
                <a:cs typeface="Times New Roman" pitchFamily="18" charset="0"/>
              </a:rPr>
              <a:t>ini</a:t>
            </a:r>
            <a:r>
              <a:rPr lang="en-US" sz="17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itchFamily="18" charset="0"/>
              </a:rPr>
              <a:t>membuat</a:t>
            </a:r>
            <a:r>
              <a:rPr lang="en-US" sz="1700" dirty="0">
                <a:latin typeface="Times New Roman" panose="02020603050405020304" pitchFamily="18" charset="0"/>
                <a:cs typeface="Times New Roman" pitchFamily="18" charset="0"/>
              </a:rPr>
              <a:t> Python </a:t>
            </a:r>
            <a:r>
              <a:rPr lang="en-US" sz="1700" dirty="0" err="1">
                <a:latin typeface="Times New Roman" panose="02020603050405020304" pitchFamily="18" charset="0"/>
                <a:cs typeface="Times New Roman" pitchFamily="18" charset="0"/>
              </a:rPr>
              <a:t>sangat</a:t>
            </a:r>
            <a:r>
              <a:rPr lang="en-US" sz="17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itchFamily="18" charset="0"/>
              </a:rPr>
              <a:t>mudah</a:t>
            </a:r>
            <a:r>
              <a:rPr lang="en-US" sz="17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itchFamily="18" charset="0"/>
              </a:rPr>
              <a:t>dipelajari</a:t>
            </a:r>
            <a:r>
              <a:rPr lang="en-US" sz="17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itchFamily="18" charset="0"/>
              </a:rPr>
              <a:t>baik</a:t>
            </a:r>
            <a:r>
              <a:rPr lang="en-US" sz="17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itchFamily="18" charset="0"/>
              </a:rPr>
              <a:t>untuk</a:t>
            </a:r>
            <a:r>
              <a:rPr lang="en-US" sz="17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itchFamily="18" charset="0"/>
              </a:rPr>
              <a:t>pemula</a:t>
            </a:r>
            <a:r>
              <a:rPr lang="en-US" sz="17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itchFamily="18" charset="0"/>
              </a:rPr>
              <a:t>maupun</a:t>
            </a:r>
            <a:r>
              <a:rPr lang="en-US" sz="17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itchFamily="18" charset="0"/>
              </a:rPr>
              <a:t>untuk</a:t>
            </a:r>
            <a:r>
              <a:rPr lang="en-US" sz="1700" dirty="0">
                <a:latin typeface="Times New Roman" panose="02020603050405020304" pitchFamily="18" charset="0"/>
                <a:cs typeface="Times New Roman" pitchFamily="18" charset="0"/>
              </a:rPr>
              <a:t> yang </a:t>
            </a:r>
            <a:r>
              <a:rPr lang="en-US" sz="1700" dirty="0" err="1">
                <a:latin typeface="Times New Roman" panose="02020603050405020304" pitchFamily="18" charset="0"/>
                <a:cs typeface="Times New Roman" pitchFamily="18" charset="0"/>
              </a:rPr>
              <a:t>sudah</a:t>
            </a:r>
            <a:r>
              <a:rPr lang="en-US" sz="17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itchFamily="18" charset="0"/>
              </a:rPr>
              <a:t>menguasai</a:t>
            </a:r>
            <a:r>
              <a:rPr lang="en-US" sz="17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itchFamily="18" charset="0"/>
              </a:rPr>
              <a:t>bahasa</a:t>
            </a:r>
            <a:r>
              <a:rPr lang="en-US" sz="17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itchFamily="18" charset="0"/>
              </a:rPr>
              <a:t>pemrograman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lain.</a:t>
            </a:r>
          </a:p>
          <a:p>
            <a:pPr>
              <a:buNone/>
            </a:pPr>
            <a:endParaRPr lang="en-US" sz="17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Bahasa </a:t>
            </a:r>
            <a:r>
              <a:rPr lang="en-US" sz="1700" dirty="0" err="1">
                <a:latin typeface="Times New Roman" panose="02020603050405020304" pitchFamily="18" charset="0"/>
                <a:cs typeface="Times New Roman" pitchFamily="18" charset="0"/>
              </a:rPr>
              <a:t>ini</a:t>
            </a:r>
            <a:r>
              <a:rPr lang="en-US" sz="17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itchFamily="18" charset="0"/>
              </a:rPr>
              <a:t>muncul</a:t>
            </a:r>
            <a:r>
              <a:rPr lang="en-US" sz="17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itchFamily="18" charset="0"/>
              </a:rPr>
              <a:t>pertama</a:t>
            </a:r>
            <a:r>
              <a:rPr lang="en-US" sz="1700" dirty="0">
                <a:latin typeface="Times New Roman" panose="02020603050405020304" pitchFamily="18" charset="0"/>
                <a:cs typeface="Times New Roman" pitchFamily="18" charset="0"/>
              </a:rPr>
              <a:t> kali pada </a:t>
            </a:r>
            <a:r>
              <a:rPr lang="en-US" sz="1700" dirty="0" err="1">
                <a:latin typeface="Times New Roman" panose="02020603050405020304" pitchFamily="18" charset="0"/>
                <a:cs typeface="Times New Roman" pitchFamily="18" charset="0"/>
              </a:rPr>
              <a:t>tahun</a:t>
            </a:r>
            <a:r>
              <a:rPr lang="en-US" sz="1700" dirty="0">
                <a:latin typeface="Times New Roman" panose="02020603050405020304" pitchFamily="18" charset="0"/>
                <a:cs typeface="Times New Roman" pitchFamily="18" charset="0"/>
              </a:rPr>
              <a:t> 1991, </a:t>
            </a:r>
            <a:r>
              <a:rPr lang="en-US" sz="1700" dirty="0" err="1">
                <a:latin typeface="Times New Roman" panose="02020603050405020304" pitchFamily="18" charset="0"/>
                <a:cs typeface="Times New Roman" pitchFamily="18" charset="0"/>
              </a:rPr>
              <a:t>dirancang</a:t>
            </a:r>
            <a:r>
              <a:rPr lang="en-US" sz="1700" dirty="0">
                <a:latin typeface="Times New Roman" panose="02020603050405020304" pitchFamily="18" charset="0"/>
                <a:cs typeface="Times New Roman" pitchFamily="18" charset="0"/>
              </a:rPr>
              <a:t> oleh </a:t>
            </a:r>
            <a:r>
              <a:rPr lang="en-US" sz="1700" dirty="0" err="1">
                <a:latin typeface="Times New Roman" panose="02020603050405020304" pitchFamily="18" charset="0"/>
                <a:cs typeface="Times New Roman" pitchFamily="18" charset="0"/>
              </a:rPr>
              <a:t>seorang</a:t>
            </a:r>
            <a:r>
              <a:rPr lang="en-US" sz="17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itchFamily="18" charset="0"/>
              </a:rPr>
              <a:t>bernama</a:t>
            </a:r>
            <a:r>
              <a:rPr lang="en-US" sz="1700" dirty="0">
                <a:latin typeface="Times New Roman" panose="02020603050405020304" pitchFamily="18" charset="0"/>
                <a:cs typeface="Times New Roman" pitchFamily="18" charset="0"/>
              </a:rPr>
              <a:t> </a:t>
            </a:r>
            <a:r>
              <a:rPr lang="en-US" sz="1700" dirty="0">
                <a:latin typeface="Times New Roman" panose="02020603050405020304" pitchFamily="18" charset="0"/>
                <a:cs typeface="Times New Roman" pitchFamily="18" charset="0"/>
                <a:hlinkClick r:id="rId3"/>
              </a:rPr>
              <a:t>Guido van Rossum</a:t>
            </a:r>
            <a:r>
              <a:rPr lang="en-US" sz="1700" dirty="0">
                <a:latin typeface="Times New Roman" panose="02020603050405020304" pitchFamily="18" charset="0"/>
                <a:cs typeface="Times New Roman" pitchFamily="18" charset="0"/>
              </a:rPr>
              <a:t>. </a:t>
            </a:r>
            <a:r>
              <a:rPr lang="en-US" sz="1700" dirty="0" err="1">
                <a:latin typeface="Times New Roman" panose="02020603050405020304" pitchFamily="18" charset="0"/>
                <a:cs typeface="Times New Roman" pitchFamily="18" charset="0"/>
              </a:rPr>
              <a:t>Sampai</a:t>
            </a:r>
            <a:r>
              <a:rPr lang="en-US" sz="17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itchFamily="18" charset="0"/>
              </a:rPr>
              <a:t>saat</a:t>
            </a:r>
            <a:r>
              <a:rPr lang="en-US" sz="17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itchFamily="18" charset="0"/>
              </a:rPr>
              <a:t>ini</a:t>
            </a:r>
            <a:r>
              <a:rPr lang="en-US" sz="1700" dirty="0">
                <a:latin typeface="Times New Roman" panose="02020603050405020304" pitchFamily="18" charset="0"/>
                <a:cs typeface="Times New Roman" pitchFamily="18" charset="0"/>
              </a:rPr>
              <a:t> Python </a:t>
            </a:r>
            <a:r>
              <a:rPr lang="en-US" sz="1700" dirty="0" err="1">
                <a:latin typeface="Times New Roman" panose="02020603050405020304" pitchFamily="18" charset="0"/>
                <a:cs typeface="Times New Roman" pitchFamily="18" charset="0"/>
              </a:rPr>
              <a:t>masih</a:t>
            </a:r>
            <a:r>
              <a:rPr lang="en-US" sz="17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itchFamily="18" charset="0"/>
              </a:rPr>
              <a:t>dikembangkan</a:t>
            </a:r>
            <a:r>
              <a:rPr lang="en-US" sz="1700" dirty="0">
                <a:latin typeface="Times New Roman" panose="02020603050405020304" pitchFamily="18" charset="0"/>
                <a:cs typeface="Times New Roman" pitchFamily="18" charset="0"/>
              </a:rPr>
              <a:t> oleh </a:t>
            </a:r>
            <a:r>
              <a:rPr lang="en-US" sz="1700" dirty="0">
                <a:latin typeface="Times New Roman" panose="02020603050405020304" pitchFamily="18" charset="0"/>
                <a:cs typeface="Times New Roman" pitchFamily="18" charset="0"/>
                <a:hlinkClick r:id="rId4"/>
              </a:rPr>
              <a:t>Python Software Foundation</a:t>
            </a:r>
            <a:r>
              <a:rPr lang="en-US" sz="1700" dirty="0">
                <a:latin typeface="Times New Roman" panose="02020603050405020304" pitchFamily="18" charset="0"/>
                <a:cs typeface="Times New Roman" pitchFamily="18" charset="0"/>
              </a:rPr>
              <a:t>. Bahasa Python </a:t>
            </a:r>
            <a:r>
              <a:rPr lang="en-US" sz="1700" dirty="0" err="1">
                <a:latin typeface="Times New Roman" panose="02020603050405020304" pitchFamily="18" charset="0"/>
                <a:cs typeface="Times New Roman" pitchFamily="18" charset="0"/>
              </a:rPr>
              <a:t>mendukung</a:t>
            </a:r>
            <a:r>
              <a:rPr lang="en-US" sz="17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itchFamily="18" charset="0"/>
              </a:rPr>
              <a:t>hampir</a:t>
            </a:r>
            <a:r>
              <a:rPr lang="en-US" sz="17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itchFamily="18" charset="0"/>
              </a:rPr>
              <a:t>semua</a:t>
            </a:r>
            <a:r>
              <a:rPr lang="en-US" sz="17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itchFamily="18" charset="0"/>
              </a:rPr>
              <a:t>sistem</a:t>
            </a:r>
            <a:r>
              <a:rPr lang="en-US" sz="17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itchFamily="18" charset="0"/>
              </a:rPr>
              <a:t>operasi</a:t>
            </a:r>
            <a:r>
              <a:rPr lang="en-US" sz="1700" dirty="0">
                <a:latin typeface="Times New Roman" panose="02020603050405020304" pitchFamily="18" charset="0"/>
                <a:cs typeface="Times New Roman" pitchFamily="18" charset="0"/>
              </a:rPr>
              <a:t>, </a:t>
            </a:r>
            <a:r>
              <a:rPr lang="en-US" sz="1700" dirty="0" err="1">
                <a:latin typeface="Times New Roman" panose="02020603050405020304" pitchFamily="18" charset="0"/>
                <a:cs typeface="Times New Roman" pitchFamily="18" charset="0"/>
              </a:rPr>
              <a:t>bahkan</a:t>
            </a:r>
            <a:r>
              <a:rPr lang="en-US" sz="17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itchFamily="18" charset="0"/>
              </a:rPr>
              <a:t>untuk</a:t>
            </a:r>
            <a:r>
              <a:rPr lang="en-US" sz="17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itchFamily="18" charset="0"/>
              </a:rPr>
              <a:t>sistem</a:t>
            </a:r>
            <a:r>
              <a:rPr lang="en-US" sz="17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itchFamily="18" charset="0"/>
              </a:rPr>
              <a:t>operasi</a:t>
            </a:r>
            <a:r>
              <a:rPr lang="en-US" sz="1700" dirty="0">
                <a:latin typeface="Times New Roman" panose="02020603050405020304" pitchFamily="18" charset="0"/>
                <a:cs typeface="Times New Roman" pitchFamily="18" charset="0"/>
              </a:rPr>
              <a:t> Linux, </a:t>
            </a:r>
            <a:r>
              <a:rPr lang="en-US" sz="1700" dirty="0" err="1">
                <a:latin typeface="Times New Roman" panose="02020603050405020304" pitchFamily="18" charset="0"/>
                <a:cs typeface="Times New Roman" pitchFamily="18" charset="0"/>
              </a:rPr>
              <a:t>hampir</a:t>
            </a:r>
            <a:r>
              <a:rPr lang="en-US" sz="17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itchFamily="18" charset="0"/>
              </a:rPr>
              <a:t>semua</a:t>
            </a:r>
            <a:r>
              <a:rPr lang="en-US" sz="17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itchFamily="18" charset="0"/>
              </a:rPr>
              <a:t>distronya</a:t>
            </a:r>
            <a:r>
              <a:rPr lang="en-US" sz="17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itchFamily="18" charset="0"/>
              </a:rPr>
              <a:t>sudah</a:t>
            </a:r>
            <a:r>
              <a:rPr lang="en-US" sz="17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itchFamily="18" charset="0"/>
              </a:rPr>
              <a:t>menyertakan</a:t>
            </a:r>
            <a:r>
              <a:rPr lang="en-US" sz="1700" dirty="0">
                <a:latin typeface="Times New Roman" panose="02020603050405020304" pitchFamily="18" charset="0"/>
                <a:cs typeface="Times New Roman" pitchFamily="18" charset="0"/>
              </a:rPr>
              <a:t> Python di </a:t>
            </a:r>
            <a:r>
              <a:rPr lang="en-US" sz="1700" dirty="0" err="1">
                <a:latin typeface="Times New Roman" panose="02020603050405020304" pitchFamily="18" charset="0"/>
                <a:cs typeface="Times New Roman" pitchFamily="18" charset="0"/>
              </a:rPr>
              <a:t>dalamnya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17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700" dirty="0" err="1">
                <a:latin typeface="Times New Roman" panose="02020603050405020304" pitchFamily="18" charset="0"/>
                <a:cs typeface="Times New Roman" pitchFamily="18" charset="0"/>
              </a:rPr>
              <a:t>Dengan</a:t>
            </a:r>
            <a:r>
              <a:rPr lang="en-US" sz="17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itchFamily="18" charset="0"/>
              </a:rPr>
              <a:t>kode</a:t>
            </a:r>
            <a:r>
              <a:rPr lang="en-US" sz="1700" dirty="0">
                <a:latin typeface="Times New Roman" panose="02020603050405020304" pitchFamily="18" charset="0"/>
                <a:cs typeface="Times New Roman" pitchFamily="18" charset="0"/>
              </a:rPr>
              <a:t> yang </a:t>
            </a:r>
            <a:r>
              <a:rPr lang="en-US" sz="1700" dirty="0" err="1">
                <a:latin typeface="Times New Roman" panose="02020603050405020304" pitchFamily="18" charset="0"/>
                <a:cs typeface="Times New Roman" pitchFamily="18" charset="0"/>
              </a:rPr>
              <a:t>simpel</a:t>
            </a:r>
            <a:r>
              <a:rPr lang="en-US" sz="1700" dirty="0">
                <a:latin typeface="Times New Roman" panose="02020603050405020304" pitchFamily="18" charset="0"/>
                <a:cs typeface="Times New Roman" pitchFamily="18" charset="0"/>
              </a:rPr>
              <a:t> dan </a:t>
            </a:r>
            <a:r>
              <a:rPr lang="en-US" sz="1700" dirty="0" err="1">
                <a:latin typeface="Times New Roman" panose="02020603050405020304" pitchFamily="18" charset="0"/>
                <a:cs typeface="Times New Roman" pitchFamily="18" charset="0"/>
              </a:rPr>
              <a:t>mudah</a:t>
            </a:r>
            <a:r>
              <a:rPr lang="en-US" sz="17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itchFamily="18" charset="0"/>
              </a:rPr>
              <a:t>diimplementasikan</a:t>
            </a:r>
            <a:r>
              <a:rPr lang="en-US" sz="1700" dirty="0">
                <a:latin typeface="Times New Roman" panose="02020603050405020304" pitchFamily="18" charset="0"/>
                <a:cs typeface="Times New Roman" pitchFamily="18" charset="0"/>
              </a:rPr>
              <a:t>, </a:t>
            </a:r>
            <a:r>
              <a:rPr lang="en-US" sz="1700" dirty="0" err="1">
                <a:latin typeface="Times New Roman" panose="02020603050405020304" pitchFamily="18" charset="0"/>
                <a:cs typeface="Times New Roman" pitchFamily="18" charset="0"/>
              </a:rPr>
              <a:t>seorang</a:t>
            </a:r>
            <a:r>
              <a:rPr lang="en-US" sz="1700" dirty="0">
                <a:latin typeface="Times New Roman" panose="02020603050405020304" pitchFamily="18" charset="0"/>
                <a:cs typeface="Times New Roman" pitchFamily="18" charset="0"/>
              </a:rPr>
              <a:t> programmer </a:t>
            </a:r>
            <a:r>
              <a:rPr lang="en-US" sz="1700" dirty="0" err="1">
                <a:latin typeface="Times New Roman" panose="02020603050405020304" pitchFamily="18" charset="0"/>
                <a:cs typeface="Times New Roman" pitchFamily="18" charset="0"/>
              </a:rPr>
              <a:t>dapat</a:t>
            </a:r>
            <a:r>
              <a:rPr lang="en-US" sz="17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itchFamily="18" charset="0"/>
              </a:rPr>
              <a:t>lebih</a:t>
            </a:r>
            <a:r>
              <a:rPr lang="en-US" sz="17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itchFamily="18" charset="0"/>
              </a:rPr>
              <a:t>mengutamakan</a:t>
            </a:r>
            <a:r>
              <a:rPr lang="en-US" sz="17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itchFamily="18" charset="0"/>
              </a:rPr>
              <a:t>pengembangan</a:t>
            </a:r>
            <a:r>
              <a:rPr lang="en-US" sz="17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itchFamily="18" charset="0"/>
              </a:rPr>
              <a:t>aplikasi</a:t>
            </a:r>
            <a:r>
              <a:rPr lang="en-US" sz="1700" dirty="0">
                <a:latin typeface="Times New Roman" panose="02020603050405020304" pitchFamily="18" charset="0"/>
                <a:cs typeface="Times New Roman" pitchFamily="18" charset="0"/>
              </a:rPr>
              <a:t> yang </a:t>
            </a:r>
            <a:r>
              <a:rPr lang="en-US" sz="1700" dirty="0" err="1">
                <a:latin typeface="Times New Roman" panose="02020603050405020304" pitchFamily="18" charset="0"/>
                <a:cs typeface="Times New Roman" pitchFamily="18" charset="0"/>
              </a:rPr>
              <a:t>dibuat</a:t>
            </a:r>
            <a:r>
              <a:rPr lang="en-US" sz="1700" dirty="0">
                <a:latin typeface="Times New Roman" panose="02020603050405020304" pitchFamily="18" charset="0"/>
                <a:cs typeface="Times New Roman" pitchFamily="18" charset="0"/>
              </a:rPr>
              <a:t>, </a:t>
            </a:r>
            <a:r>
              <a:rPr lang="en-US" sz="1700" dirty="0" err="1">
                <a:latin typeface="Times New Roman" panose="02020603050405020304" pitchFamily="18" charset="0"/>
                <a:cs typeface="Times New Roman" pitchFamily="18" charset="0"/>
              </a:rPr>
              <a:t>bukan</a:t>
            </a:r>
            <a:r>
              <a:rPr lang="en-US" sz="17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itchFamily="18" charset="0"/>
              </a:rPr>
              <a:t>malah</a:t>
            </a:r>
            <a:r>
              <a:rPr lang="en-US" sz="17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itchFamily="18" charset="0"/>
              </a:rPr>
              <a:t>sibuk</a:t>
            </a:r>
            <a:r>
              <a:rPr lang="en-US" sz="17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itchFamily="18" charset="0"/>
              </a:rPr>
              <a:t>mencari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syntax error.</a:t>
            </a:r>
          </a:p>
          <a:p>
            <a:pPr>
              <a:buNone/>
            </a:pPr>
            <a:endParaRPr lang="en-US" sz="17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700" b="1" dirty="0">
                <a:latin typeface="Times New Roman" panose="02020603050405020304" pitchFamily="18" charset="0"/>
                <a:cs typeface="Times New Roman" pitchFamily="18" charset="0"/>
              </a:rPr>
              <a:t>	print</a:t>
            </a:r>
            <a:r>
              <a:rPr lang="en-US" sz="1700" dirty="0">
                <a:latin typeface="Times New Roman" panose="02020603050405020304" pitchFamily="18" charset="0"/>
                <a:cs typeface="Times New Roman" pitchFamily="18" charset="0"/>
              </a:rPr>
              <a:t>("Python </a:t>
            </a:r>
            <a:r>
              <a:rPr lang="en-US" sz="1700" dirty="0" err="1">
                <a:latin typeface="Times New Roman" panose="02020603050405020304" pitchFamily="18" charset="0"/>
                <a:cs typeface="Times New Roman" pitchFamily="18" charset="0"/>
              </a:rPr>
              <a:t>sangat</a:t>
            </a:r>
            <a:r>
              <a:rPr lang="en-US" sz="17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itchFamily="18" charset="0"/>
              </a:rPr>
              <a:t>simpel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")</a:t>
            </a:r>
          </a:p>
          <a:p>
            <a:endParaRPr lang="en-US" sz="17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700" dirty="0" err="1">
                <a:latin typeface="Times New Roman" panose="02020603050405020304" pitchFamily="18" charset="0"/>
                <a:cs typeface="Times New Roman" pitchFamily="18" charset="0"/>
              </a:rPr>
              <a:t>Hanya</a:t>
            </a:r>
            <a:r>
              <a:rPr lang="en-US" sz="17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itchFamily="18" charset="0"/>
              </a:rPr>
              <a:t>dengan</a:t>
            </a:r>
            <a:r>
              <a:rPr lang="en-US" sz="17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itchFamily="18" charset="0"/>
              </a:rPr>
              <a:t>menuliskan</a:t>
            </a:r>
            <a:r>
              <a:rPr lang="en-US" sz="17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itchFamily="18" charset="0"/>
              </a:rPr>
              <a:t>kode</a:t>
            </a:r>
            <a:r>
              <a:rPr lang="en-US" sz="1700" dirty="0">
                <a:latin typeface="Times New Roman" panose="02020603050405020304" pitchFamily="18" charset="0"/>
                <a:cs typeface="Times New Roman" pitchFamily="18" charset="0"/>
              </a:rPr>
              <a:t> print </a:t>
            </a:r>
            <a:r>
              <a:rPr lang="en-US" sz="1700" dirty="0" err="1">
                <a:latin typeface="Times New Roman" panose="02020603050405020304" pitchFamily="18" charset="0"/>
                <a:cs typeface="Times New Roman" pitchFamily="18" charset="0"/>
              </a:rPr>
              <a:t>seperti</a:t>
            </a:r>
            <a:r>
              <a:rPr lang="en-US" sz="1700" dirty="0">
                <a:latin typeface="Times New Roman" panose="02020603050405020304" pitchFamily="18" charset="0"/>
                <a:cs typeface="Times New Roman" pitchFamily="18" charset="0"/>
              </a:rPr>
              <a:t> yang </a:t>
            </a:r>
            <a:r>
              <a:rPr lang="en-US" sz="1700" dirty="0" err="1">
                <a:latin typeface="Times New Roman" panose="02020603050405020304" pitchFamily="18" charset="0"/>
                <a:cs typeface="Times New Roman" pitchFamily="18" charset="0"/>
              </a:rPr>
              <a:t>diatas</a:t>
            </a:r>
            <a:r>
              <a:rPr lang="en-US" sz="1700" dirty="0">
                <a:latin typeface="Times New Roman" panose="02020603050405020304" pitchFamily="18" charset="0"/>
                <a:cs typeface="Times New Roman" pitchFamily="18" charset="0"/>
              </a:rPr>
              <a:t>, </a:t>
            </a:r>
            <a:r>
              <a:rPr lang="en-US" sz="1700" dirty="0" err="1">
                <a:latin typeface="Times New Roman" panose="02020603050405020304" pitchFamily="18" charset="0"/>
                <a:cs typeface="Times New Roman" pitchFamily="18" charset="0"/>
              </a:rPr>
              <a:t>anda</a:t>
            </a:r>
            <a:r>
              <a:rPr lang="en-US" sz="17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itchFamily="18" charset="0"/>
              </a:rPr>
              <a:t>sudah</a:t>
            </a:r>
            <a:r>
              <a:rPr lang="en-US" sz="17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itchFamily="18" charset="0"/>
              </a:rPr>
              <a:t>bisa</a:t>
            </a:r>
            <a:r>
              <a:rPr lang="en-US" sz="17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itchFamily="18" charset="0"/>
              </a:rPr>
              <a:t>mencetak</a:t>
            </a:r>
            <a:r>
              <a:rPr lang="en-US" sz="17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itchFamily="18" charset="0"/>
              </a:rPr>
              <a:t>apapun</a:t>
            </a:r>
            <a:r>
              <a:rPr lang="en-US" sz="1700" dirty="0">
                <a:latin typeface="Times New Roman" panose="02020603050405020304" pitchFamily="18" charset="0"/>
                <a:cs typeface="Times New Roman" pitchFamily="18" charset="0"/>
              </a:rPr>
              <a:t> yang </a:t>
            </a:r>
            <a:r>
              <a:rPr lang="en-US" sz="1700" dirty="0" err="1">
                <a:latin typeface="Times New Roman" panose="02020603050405020304" pitchFamily="18" charset="0"/>
                <a:cs typeface="Times New Roman" pitchFamily="18" charset="0"/>
              </a:rPr>
              <a:t>anda</a:t>
            </a:r>
            <a:r>
              <a:rPr lang="en-US" sz="17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itchFamily="18" charset="0"/>
              </a:rPr>
              <a:t>inginkan</a:t>
            </a:r>
            <a:r>
              <a:rPr lang="en-US" sz="1700" dirty="0">
                <a:latin typeface="Times New Roman" panose="02020603050405020304" pitchFamily="18" charset="0"/>
                <a:cs typeface="Times New Roman" pitchFamily="18" charset="0"/>
              </a:rPr>
              <a:t> di </a:t>
            </a:r>
            <a:r>
              <a:rPr lang="en-US" sz="1700" dirty="0" err="1">
                <a:latin typeface="Times New Roman" panose="02020603050405020304" pitchFamily="18" charset="0"/>
                <a:cs typeface="Times New Roman" pitchFamily="18" charset="0"/>
              </a:rPr>
              <a:t>dalam</a:t>
            </a:r>
            <a:r>
              <a:rPr lang="en-US" sz="17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itchFamily="18" charset="0"/>
              </a:rPr>
              <a:t>tanda</a:t>
            </a:r>
            <a:r>
              <a:rPr lang="en-US" sz="17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itchFamily="18" charset="0"/>
              </a:rPr>
              <a:t>kurung</a:t>
            </a:r>
            <a:r>
              <a:rPr lang="en-US" sz="1700" dirty="0">
                <a:latin typeface="Times New Roman" panose="02020603050405020304" pitchFamily="18" charset="0"/>
                <a:cs typeface="Times New Roman" pitchFamily="18" charset="0"/>
              </a:rPr>
              <a:t> (). </a:t>
            </a:r>
            <a:r>
              <a:rPr lang="en-US" sz="1700" dirty="0" err="1">
                <a:latin typeface="Times New Roman" panose="02020603050405020304" pitchFamily="18" charset="0"/>
                <a:cs typeface="Times New Roman" pitchFamily="18" charset="0"/>
              </a:rPr>
              <a:t>Dibagian</a:t>
            </a:r>
            <a:r>
              <a:rPr lang="en-US" sz="17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itchFamily="18" charset="0"/>
              </a:rPr>
              <a:t>akhir</a:t>
            </a:r>
            <a:r>
              <a:rPr lang="en-US" sz="17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itchFamily="18" charset="0"/>
              </a:rPr>
              <a:t>kode</a:t>
            </a:r>
            <a:r>
              <a:rPr lang="en-US" sz="1700" dirty="0">
                <a:latin typeface="Times New Roman" panose="02020603050405020304" pitchFamily="18" charset="0"/>
                <a:cs typeface="Times New Roman" pitchFamily="18" charset="0"/>
              </a:rPr>
              <a:t> pun, </a:t>
            </a:r>
            <a:r>
              <a:rPr lang="en-US" sz="1700" dirty="0" err="1">
                <a:latin typeface="Times New Roman" panose="02020603050405020304" pitchFamily="18" charset="0"/>
                <a:cs typeface="Times New Roman" pitchFamily="18" charset="0"/>
              </a:rPr>
              <a:t>anda</a:t>
            </a:r>
            <a:r>
              <a:rPr lang="en-US" sz="17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itchFamily="18" charset="0"/>
              </a:rPr>
              <a:t>tidak</a:t>
            </a:r>
            <a:r>
              <a:rPr lang="en-US" sz="17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itchFamily="18" charset="0"/>
              </a:rPr>
              <a:t>harus</a:t>
            </a:r>
            <a:r>
              <a:rPr lang="en-US" sz="17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itchFamily="18" charset="0"/>
              </a:rPr>
              <a:t>mengakhirnya</a:t>
            </a:r>
            <a:r>
              <a:rPr lang="en-US" sz="17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itchFamily="18" charset="0"/>
              </a:rPr>
              <a:t>dengan</a:t>
            </a:r>
            <a:r>
              <a:rPr lang="en-US" sz="17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itchFamily="18" charset="0"/>
              </a:rPr>
              <a:t>tanda</a:t>
            </a:r>
            <a:r>
              <a:rPr lang="en-US" sz="1700" dirty="0">
                <a:latin typeface="Times New Roman" panose="02020603050405020304" pitchFamily="18" charset="0"/>
                <a:cs typeface="Times New Roman" pitchFamily="18" charset="0"/>
              </a:rPr>
              <a:t> semicolon ;</a:t>
            </a:r>
          </a:p>
          <a:p>
            <a:endParaRPr lang="en-US" sz="17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endParaRPr lang="en-ID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1A247A-0AA6-48FF-82AF-09748E4A3D50}"/>
              </a:ext>
            </a:extLst>
          </p:cNvPr>
          <p:cNvSpPr txBox="1"/>
          <p:nvPr/>
        </p:nvSpPr>
        <p:spPr>
          <a:xfrm>
            <a:off x="5280337" y="579358"/>
            <a:ext cx="163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396398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BA1CE4-95E6-4C97-8EB5-63DA4473DF78}"/>
              </a:ext>
            </a:extLst>
          </p:cNvPr>
          <p:cNvSpPr txBox="1"/>
          <p:nvPr/>
        </p:nvSpPr>
        <p:spPr>
          <a:xfrm>
            <a:off x="1612542" y="888641"/>
            <a:ext cx="8966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Python 3.6.8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Windows</a:t>
            </a:r>
            <a:endParaRPr lang="en-ID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81A645-61BC-45C2-AD18-38D60A4BBB49}"/>
              </a:ext>
            </a:extLst>
          </p:cNvPr>
          <p:cNvSpPr txBox="1"/>
          <p:nvPr/>
        </p:nvSpPr>
        <p:spPr>
          <a:xfrm>
            <a:off x="515155" y="2163651"/>
            <a:ext cx="6980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Download Python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https://www.python.org/downloads/windows/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Pilih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Versi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3.6.8 dan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klik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download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640311-BE61-402D-B74B-037702B94B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55" y="3216777"/>
            <a:ext cx="6190445" cy="303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474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978E15-B36D-4E9B-BAE2-9CC3BD83BE6F}"/>
              </a:ext>
            </a:extLst>
          </p:cNvPr>
          <p:cNvSpPr txBox="1"/>
          <p:nvPr/>
        </p:nvSpPr>
        <p:spPr>
          <a:xfrm>
            <a:off x="283336" y="446934"/>
            <a:ext cx="3593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Menginstallnya</a:t>
            </a:r>
            <a:endParaRPr lang="en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351B99-900D-4B5B-94A2-AEED13BE1B97}"/>
              </a:ext>
            </a:extLst>
          </p:cNvPr>
          <p:cNvSpPr txBox="1"/>
          <p:nvPr/>
        </p:nvSpPr>
        <p:spPr>
          <a:xfrm>
            <a:off x="283335" y="1392382"/>
            <a:ext cx="10399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file python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download dan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kotak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“Add Python 3.7.2 to path, agar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menjalankan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lansung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Command Prompt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8356003-4E98-4EE1-87A3-D6EEEE8F2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35" y="2038714"/>
            <a:ext cx="10747522" cy="450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850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7298A86-F731-4697-904E-AF8E368D8A63}"/>
              </a:ext>
            </a:extLst>
          </p:cNvPr>
          <p:cNvSpPr txBox="1"/>
          <p:nvPr/>
        </p:nvSpPr>
        <p:spPr>
          <a:xfrm>
            <a:off x="275771" y="377371"/>
            <a:ext cx="115243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Setelah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selesai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prosesnya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pilih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mengaktifkan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batas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panjang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Path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Klik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Disable path length limit</a:t>
            </a:r>
            <a:endParaRPr lang="en-ID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7844EE-A92D-4B83-BDFF-BD4277A2B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14" y="1389826"/>
            <a:ext cx="7794601" cy="407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214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A91013-91CD-40EE-BBC1-63272C78BC69}"/>
              </a:ext>
            </a:extLst>
          </p:cNvPr>
          <p:cNvSpPr txBox="1"/>
          <p:nvPr/>
        </p:nvSpPr>
        <p:spPr>
          <a:xfrm>
            <a:off x="285750" y="666750"/>
            <a:ext cx="10877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membuktikan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terinstall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CMD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lalu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ketik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“python”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dibawah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en-ID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8C043B-4D30-46AF-9C11-4ED770CEBF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1497747"/>
            <a:ext cx="9326277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918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ADD644-A899-4CA1-BB33-EBD39B821A08}"/>
              </a:ext>
            </a:extLst>
          </p:cNvPr>
          <p:cNvSpPr txBox="1"/>
          <p:nvPr/>
        </p:nvSpPr>
        <p:spPr>
          <a:xfrm>
            <a:off x="357414" y="324757"/>
            <a:ext cx="1964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PIP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CC025A-A889-4724-AA39-0B6D213C99DE}"/>
              </a:ext>
            </a:extLst>
          </p:cNvPr>
          <p:cNvSpPr txBox="1"/>
          <p:nvPr/>
        </p:nvSpPr>
        <p:spPr>
          <a:xfrm>
            <a:off x="357414" y="899885"/>
            <a:ext cx="4359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Download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https://pypi.org/project/pip/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Lalu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pilih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Download File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3A12A8-D3AD-4E37-8D94-1115FF60AA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14" y="1578241"/>
            <a:ext cx="9120415" cy="495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180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5D0A51-E1E3-465C-993D-14238A039E7B}"/>
              </a:ext>
            </a:extLst>
          </p:cNvPr>
          <p:cNvSpPr txBox="1"/>
          <p:nvPr/>
        </p:nvSpPr>
        <p:spPr>
          <a:xfrm>
            <a:off x="246743" y="304801"/>
            <a:ext cx="11009392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file yang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tandai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kotak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warna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hitam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file PIP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berbentuk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RAR. Setelah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selesai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ekstrak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PIP yang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didownload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D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AE8D69-DC08-4314-BA91-D687B886C3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43" y="1608753"/>
            <a:ext cx="10160000" cy="459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809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2B66C64-3E3A-4475-97EE-941216687F44}"/>
              </a:ext>
            </a:extLst>
          </p:cNvPr>
          <p:cNvSpPr txBox="1"/>
          <p:nvPr/>
        </p:nvSpPr>
        <p:spPr>
          <a:xfrm>
            <a:off x="290285" y="377371"/>
            <a:ext cx="10991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Lalu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buka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folder yang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menyimpan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PIP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mengklik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bagian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lokasi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terus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mengganti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CMD</a:t>
            </a:r>
            <a:endParaRPr lang="en-ID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5D4A5B-5E2D-4905-8BCF-4F717C405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915" y="1208367"/>
            <a:ext cx="5743978" cy="52722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7CBDEAC-6336-4A27-BAE7-8B0A9FD23A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3" y="1208368"/>
            <a:ext cx="5320202" cy="527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1369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350</TotalTime>
  <Words>252</Words>
  <Application>Microsoft Office PowerPoint</Application>
  <PresentationFormat>Widescreen</PresentationFormat>
  <Paragraphs>37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Century Schoolbook</vt:lpstr>
      <vt:lpstr>Times New Roman</vt:lpstr>
      <vt:lpstr>Wingdings</vt:lpstr>
      <vt:lpstr>Wingdings 2</vt:lpstr>
      <vt:lpstr>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24</cp:revision>
  <dcterms:created xsi:type="dcterms:W3CDTF">2019-03-22T14:14:19Z</dcterms:created>
  <dcterms:modified xsi:type="dcterms:W3CDTF">2019-03-23T09:50:10Z</dcterms:modified>
</cp:coreProperties>
</file>