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77" r:id="rId4"/>
    <p:sldId id="278" r:id="rId5"/>
    <p:sldId id="280" r:id="rId6"/>
    <p:sldId id="281" r:id="rId7"/>
    <p:sldId id="279" r:id="rId8"/>
    <p:sldId id="28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75" r:id="rId17"/>
    <p:sldId id="272" r:id="rId18"/>
    <p:sldId id="273" r:id="rId19"/>
    <p:sldId id="274" r:id="rId20"/>
    <p:sldId id="276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74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19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71C12C-9FCF-4364-9609-66B32730A941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B85B81-B996-4D05-B3FB-8C61BF2B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apa-itu-python" TargetMode="External"/><Relationship Id="rId2" Type="http://schemas.openxmlformats.org/officeDocument/2006/relationships/hyperlink" Target="https://www.petanikode.com/python-linu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4591917/nested-loop-python" TargetMode="External"/><Relationship Id="rId4" Type="http://schemas.openxmlformats.org/officeDocument/2006/relationships/hyperlink" Target="https://dosenit.com/kuliah-it/pemrograman/contoh-program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290" y="194900"/>
            <a:ext cx="11438709" cy="1424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39" y="3249341"/>
            <a:ext cx="9144000" cy="3804602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 : Muhammad Aji Prasetyo</a:t>
            </a:r>
          </a:p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	: 54415474</a:t>
            </a:r>
          </a:p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Kelas	: 4IA14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376" y="440147"/>
            <a:ext cx="9692640" cy="13255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76" y="2061866"/>
            <a:ext cx="8595360" cy="75971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66376" y="3413892"/>
            <a:ext cx="4839516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3255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/underscore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/underscore _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namaDepan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namadepan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866" y="169132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642" y="2243976"/>
            <a:ext cx="6166485" cy="27470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51642" y="5278369"/>
            <a:ext cx="6228805" cy="9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Hal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	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	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	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	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2233749"/>
            <a:ext cx="8822655" cy="435133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	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diubah-ubah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	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untaian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untaian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penunjuk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{‘npm:544’ , ’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nama:aji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9253728" cy="5473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Aritmatika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Menjumlahkan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erkalian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dibelakang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dihilangkan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operator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501" y="901337"/>
            <a:ext cx="9692640" cy="52251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06731"/>
            <a:ext cx="8595360" cy="4833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kebalikan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kebalikan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307" y="2390503"/>
            <a:ext cx="8595360" cy="435133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4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41418"/>
            <a:ext cx="8595360" cy="4638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penugasan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memodifikasi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 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a +=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dikurangi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a -= 2 </a:t>
            </a:r>
          </a:p>
        </p:txBody>
      </p:sp>
    </p:spTree>
    <p:extLst>
      <p:ext uri="{BB962C8B-B14F-4D97-AF65-F5344CB8AC3E}">
        <p14:creationId xmlns:p14="http://schemas.microsoft.com/office/powerpoint/2010/main" val="15983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66482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 itu Bahasa pemrograman python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id-ID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 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merupakan Bahasa perograman tingkat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tinggi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lebih menekankan pada keterbacaan kode agar lebih mudah untuk memahami sintaks. Hal ini membuat bahasa pemrograman python sangat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mudah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dipelajari baik untuk pemula maupun untuk yang sudah menguasai bahasa pemrograman lain. Bahasa pemrograman python dirancang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oleh Guido van Rossum 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pada tahun </a:t>
            </a:r>
            <a:r>
              <a:rPr lang="id-ID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1991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Sampai saat ini sudah mendukung </a:t>
            </a:r>
            <a:r>
              <a:rPr lang="id-ID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hamp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id-ID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 </a:t>
            </a:r>
            <a:r>
              <a:rPr lang="id-ID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semua sistem operasi termasuk windows dan linux.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74" y="561701"/>
            <a:ext cx="8595360" cy="58129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a *=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%=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Pembagian bulat sama dengan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//= Membagi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bulat operan sebelah kiri operator dengan operan sebelah kanan operator kemudian hasilnya diisikan ke operan sebelah kiri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Contoh.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//= 3</a:t>
            </a:r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**= 3</a:t>
            </a:r>
          </a:p>
        </p:txBody>
      </p:sp>
    </p:spTree>
    <p:extLst>
      <p:ext uri="{BB962C8B-B14F-4D97-AF65-F5344CB8AC3E}">
        <p14:creationId xmlns:p14="http://schemas.microsoft.com/office/powerpoint/2010/main" val="115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35576"/>
            <a:ext cx="9692640" cy="103196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dieksesusi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berkali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542" y="3511256"/>
            <a:ext cx="2455002" cy="15786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25748" y="5027590"/>
            <a:ext cx="800590" cy="10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mengulangi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5246" y="3205410"/>
            <a:ext cx="2331040" cy="9840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18930" y="4664480"/>
            <a:ext cx="868408" cy="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Nested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perulangan</a:t>
            </a:r>
            <a:r>
              <a:rPr lang="en-US" dirty="0"/>
              <a:t> </a:t>
            </a:r>
            <a:r>
              <a:rPr lang="en-US" b="1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b="1" dirty="0" err="1"/>
              <a:t>didalam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4593" y="3071132"/>
            <a:ext cx="2574608" cy="128501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81397" y="4493621"/>
            <a:ext cx="1387929" cy="18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/>
              <a:t>di-</a:t>
            </a:r>
            <a:r>
              <a:rPr lang="en-US" b="1" dirty="0" err="1"/>
              <a:t>eksekusi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1146" y="3507534"/>
            <a:ext cx="3089231" cy="12019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60148" y="5079046"/>
            <a:ext cx="2291225" cy="5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306" y="1673512"/>
            <a:ext cx="8595360" cy="142670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0963" y="3268523"/>
            <a:ext cx="4682900" cy="17621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7997" y="5199017"/>
            <a:ext cx="6314585" cy="13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02851"/>
            <a:ext cx="8595360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0934" y="3186249"/>
            <a:ext cx="4178618" cy="16470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32811" y="5029200"/>
            <a:ext cx="6152606" cy="14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15" y="182880"/>
            <a:ext cx="9692640" cy="1325562"/>
          </a:xfrm>
        </p:spPr>
        <p:txBody>
          <a:bodyPr/>
          <a:lstStyle/>
          <a:p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809" y="25066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Source: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2"/>
              </a:rPr>
              <a:t>https://www.petanikode.com/python-linux/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3"/>
              </a:rPr>
              <a:t>https://belajarpython.com/tutorial/apa-itu-python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4"/>
              </a:rPr>
              <a:t>https://dosenit.com/kuliah-it/pemrograman/contoh-program-python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hlinkClick r:id="rId5"/>
              </a:rPr>
              <a:t>https://stackoverflow.com/questions/24591917/nested-loop-python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118" y="-341935"/>
            <a:ext cx="9692640" cy="132556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048" y="120874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Ceklis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python 3.6 to path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now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59" y="2217125"/>
            <a:ext cx="8606967" cy="5225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22683" y="3971493"/>
            <a:ext cx="4054711" cy="25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47" y="879997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Tunggu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2332" y="1787524"/>
            <a:ext cx="4073434" cy="25362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6589" y="3006293"/>
            <a:ext cx="3916680" cy="26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29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72937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b="1" dirty="0" smtClean="0"/>
              <a:t>mode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</a:t>
            </a:r>
            <a:r>
              <a:rPr lang="en-US" b="1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b="1" dirty="0" err="1" smtClean="0"/>
              <a:t>kode</a:t>
            </a:r>
            <a:r>
              <a:rPr lang="en-US" dirty="0" smtClean="0"/>
              <a:t> yang </a:t>
            </a:r>
            <a:r>
              <a:rPr lang="en-US" b="1" dirty="0" err="1" smtClean="0"/>
              <a:t>diketik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b="1" dirty="0" err="1" smtClean="0"/>
              <a:t>direspon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python.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</a:t>
            </a:r>
            <a:r>
              <a:rPr lang="en-US" b="1" dirty="0" smtClean="0"/>
              <a:t>script</a:t>
            </a:r>
            <a:r>
              <a:rPr lang="en-US" dirty="0" smtClean="0"/>
              <a:t> python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script : programmer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</a:t>
            </a:r>
            <a:r>
              <a:rPr lang="en-US" b="1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script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run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b="1" dirty="0" smtClean="0"/>
              <a:t>output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521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</a:t>
            </a:r>
            <a:r>
              <a:rPr lang="en-US" dirty="0" err="1" smtClean="0"/>
              <a:t>interaktif</a:t>
            </a:r>
            <a:r>
              <a:rPr lang="en-US" dirty="0" smtClean="0"/>
              <a:t> :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Mode script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34" y="1809749"/>
            <a:ext cx="493395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34" y="4004468"/>
            <a:ext cx="5343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602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mode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interaktif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Tanda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berarti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siap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menerima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perintah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 yang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49" y="2820577"/>
            <a:ext cx="775934" cy="401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49" y="3848939"/>
            <a:ext cx="5790649" cy="309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24" y="4786266"/>
            <a:ext cx="3633965" cy="4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1573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mode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script 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76" y="4827769"/>
            <a:ext cx="3363877" cy="933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76" y="2718162"/>
            <a:ext cx="4443042" cy="8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04" y="503238"/>
            <a:ext cx="9692640" cy="13255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557" y="2246813"/>
            <a:ext cx="8595360" cy="1345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6869" y="4116161"/>
            <a:ext cx="3232514" cy="8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234</TotalTime>
  <Words>784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Century Schoolbook</vt:lpstr>
      <vt:lpstr>Courier New</vt:lpstr>
      <vt:lpstr>Tahoma</vt:lpstr>
      <vt:lpstr>Times New Roman</vt:lpstr>
      <vt:lpstr>Wingdings 2</vt:lpstr>
      <vt:lpstr>View</vt:lpstr>
      <vt:lpstr>Peng. Algoritma Deep Learning</vt:lpstr>
      <vt:lpstr>Python</vt:lpstr>
      <vt:lpstr>Instalasi Python</vt:lpstr>
      <vt:lpstr>PowerPoint Presentation</vt:lpstr>
      <vt:lpstr>Pengenalan dasar python</vt:lpstr>
      <vt:lpstr>Pengenalan dasar python</vt:lpstr>
      <vt:lpstr>Pengenalan dasar python</vt:lpstr>
      <vt:lpstr>Pengenalan dasar python</vt:lpstr>
      <vt:lpstr>Pengenalan dasar python </vt:lpstr>
      <vt:lpstr>Pengenalan dasar python </vt:lpstr>
      <vt:lpstr>Pengenalan dasar python </vt:lpstr>
      <vt:lpstr>Pengenalan dasar python </vt:lpstr>
      <vt:lpstr>Pengenalan dasar python </vt:lpstr>
      <vt:lpstr>Pengenalan dasar python </vt:lpstr>
      <vt:lpstr>Pengenalan dasar python </vt:lpstr>
      <vt:lpstr>PowerPoint Presentation</vt:lpstr>
      <vt:lpstr>Pengenalan dasar python </vt:lpstr>
      <vt:lpstr> </vt:lpstr>
      <vt:lpstr>Pengenalan dasar python </vt:lpstr>
      <vt:lpstr>PowerPoint Presentation</vt:lpstr>
      <vt:lpstr>Perulangan pada python </vt:lpstr>
      <vt:lpstr>Perulangan pada python </vt:lpstr>
      <vt:lpstr>Perulangan pada python </vt:lpstr>
      <vt:lpstr>Percabangan pada python </vt:lpstr>
      <vt:lpstr>Percabangan pada python </vt:lpstr>
      <vt:lpstr>Percabangan pada python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Aji</dc:creator>
  <cp:lastModifiedBy>Aji</cp:lastModifiedBy>
  <cp:revision>28</cp:revision>
  <dcterms:created xsi:type="dcterms:W3CDTF">2019-03-22T11:31:34Z</dcterms:created>
  <dcterms:modified xsi:type="dcterms:W3CDTF">2019-03-23T02:08:47Z</dcterms:modified>
</cp:coreProperties>
</file>