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6920"/>
            <a:ext cx="10357510" cy="96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480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40259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Abdul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Ajish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</a:t>
            </a:r>
            <a:r>
              <a:rPr dirty="0" sz="2000" spc="-2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1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AU810021102001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94992"/>
            <a:ext cx="10944225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learning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loan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3161" y="3178809"/>
            <a:ext cx="934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https://github.com/ajishmasthan114/abdul-</a:t>
            </a:r>
            <a:r>
              <a:rPr dirty="0" sz="2400" spc="-20">
                <a:latin typeface="Carlito"/>
                <a:cs typeface="Carlito"/>
              </a:rPr>
              <a:t>ajish-</a:t>
            </a:r>
            <a:r>
              <a:rPr dirty="0" sz="2400" spc="-10">
                <a:latin typeface="Carlito"/>
                <a:cs typeface="Carlito"/>
              </a:rPr>
              <a:t>au8100810021102001.git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5"/>
              <a:t> </a:t>
            </a:r>
            <a:r>
              <a:rPr dirty="0" sz="3600"/>
              <a:t>Demo(Recorded</a:t>
            </a:r>
            <a:r>
              <a:rPr dirty="0" sz="3600" spc="-30"/>
              <a:t> </a:t>
            </a:r>
            <a:r>
              <a:rPr dirty="0" sz="3600" spc="-10"/>
              <a:t>Video)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426463"/>
            <a:ext cx="11763756" cy="50292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2024-04-22T17:20:15Z</dcterms:created>
  <dcterms:modified xsi:type="dcterms:W3CDTF">2024-04-22T17:20:15Z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