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26" r:id="rId2"/>
    <p:sldId id="386" r:id="rId3"/>
    <p:sldId id="387" r:id="rId4"/>
    <p:sldId id="388" r:id="rId5"/>
    <p:sldId id="389" r:id="rId6"/>
    <p:sldId id="390" r:id="rId7"/>
    <p:sldId id="327" r:id="rId8"/>
    <p:sldId id="328" r:id="rId9"/>
    <p:sldId id="391" r:id="rId10"/>
    <p:sldId id="392" r:id="rId11"/>
    <p:sldId id="394" r:id="rId12"/>
    <p:sldId id="395" r:id="rId13"/>
    <p:sldId id="396" r:id="rId14"/>
    <p:sldId id="329" r:id="rId15"/>
    <p:sldId id="330" r:id="rId16"/>
    <p:sldId id="332" r:id="rId17"/>
    <p:sldId id="349" r:id="rId18"/>
    <p:sldId id="350" r:id="rId19"/>
    <p:sldId id="351" r:id="rId20"/>
    <p:sldId id="352" r:id="rId21"/>
    <p:sldId id="353" r:id="rId22"/>
    <p:sldId id="35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72338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27022"/>
              </p:ext>
            </p:extLst>
          </p:nvPr>
        </p:nvGraphicFramePr>
        <p:xfrm>
          <a:off x="1381125" y="1533525"/>
          <a:ext cx="66960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5" imgW="4161938" imgH="1215540" progId="Visio.Drawing.11">
                  <p:embed/>
                </p:oleObj>
              </mc:Choice>
              <mc:Fallback>
                <p:oleObj name="Visio" r:id="rId5" imgW="4161938" imgH="12155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533525"/>
                        <a:ext cx="6696075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454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looping through array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741" y="93017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&lt;p&gt;The best way to loop through an array is using a standard for loop:&lt;/p&gt;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fruits, text, </a:t>
            </a:r>
            <a:r>
              <a:rPr lang="en-US" sz="1200" dirty="0" err="1"/>
              <a:t>fLen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fruits = ["Banana", "Orange", "Apple", "Mango"];</a:t>
            </a:r>
          </a:p>
          <a:p>
            <a:r>
              <a:rPr lang="en-US" sz="1200" dirty="0" err="1"/>
              <a:t>fLen</a:t>
            </a:r>
            <a:r>
              <a:rPr lang="en-US" sz="1200" dirty="0"/>
              <a:t> = </a:t>
            </a:r>
            <a:r>
              <a:rPr lang="en-US" sz="1200" dirty="0" err="1"/>
              <a:t>fruits.length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text = "&lt;</a:t>
            </a:r>
            <a:r>
              <a:rPr lang="en-US" sz="1200" dirty="0" err="1"/>
              <a:t>ul</a:t>
            </a:r>
            <a:r>
              <a:rPr lang="en-US" sz="1200" dirty="0"/>
              <a:t>&gt;";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fLen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text += "&lt;li&gt;" + fruits[</a:t>
            </a:r>
            <a:r>
              <a:rPr lang="en-US" sz="1200" dirty="0" err="1"/>
              <a:t>i</a:t>
            </a:r>
            <a:r>
              <a:rPr lang="en-US" sz="1200" dirty="0"/>
              <a:t>] + "&lt;/li&gt;";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text += "&lt;/</a:t>
            </a:r>
            <a:r>
              <a:rPr lang="en-US" sz="1200" dirty="0" err="1"/>
              <a:t>ul</a:t>
            </a:r>
            <a:r>
              <a:rPr lang="en-US" sz="1200" dirty="0"/>
              <a:t>&gt;";</a:t>
            </a:r>
          </a:p>
          <a:p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text;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77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329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if else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0600" y="544137"/>
            <a:ext cx="490525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&lt;p&gt;Click the button to get a time-based greeting:&lt;/p&gt;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&lt;button </a:t>
            </a:r>
            <a:r>
              <a:rPr lang="en-US" altLang="en-US" sz="1400" dirty="0" err="1">
                <a:latin typeface="Arial" panose="020B0604020202020204" pitchFamily="34" charset="0"/>
              </a:rPr>
              <a:t>onclick</a:t>
            </a:r>
            <a:r>
              <a:rPr lang="en-US" altLang="en-US" sz="1400" dirty="0">
                <a:latin typeface="Arial" panose="020B0604020202020204" pitchFamily="34" charset="0"/>
              </a:rPr>
              <a:t>="</a:t>
            </a:r>
            <a:r>
              <a:rPr lang="en-US" altLang="en-US" sz="1400" dirty="0" err="1">
                <a:latin typeface="Arial" panose="020B0604020202020204" pitchFamily="34" charset="0"/>
              </a:rPr>
              <a:t>myFunction</a:t>
            </a:r>
            <a:r>
              <a:rPr lang="en-US" altLang="en-US" sz="1400" dirty="0">
                <a:latin typeface="Arial" panose="020B0604020202020204" pitchFamily="34" charset="0"/>
              </a:rPr>
              <a:t>()"&gt;Try it&lt;/button&gt;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function </a:t>
            </a:r>
            <a:r>
              <a:rPr lang="en-US" altLang="en-US" sz="1400" dirty="0" err="1">
                <a:latin typeface="Arial" panose="020B0604020202020204" pitchFamily="34" charset="0"/>
              </a:rPr>
              <a:t>myFunction</a:t>
            </a:r>
            <a:r>
              <a:rPr lang="en-US" altLang="en-US" sz="1400" dirty="0">
                <a:latin typeface="Arial" panose="020B0604020202020204" pitchFamily="34" charset="0"/>
              </a:rPr>
              <a:t>()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greeting;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time = new Date().</a:t>
            </a:r>
            <a:r>
              <a:rPr lang="en-US" altLang="en-US" sz="1400" dirty="0" err="1">
                <a:latin typeface="Arial" panose="020B0604020202020204" pitchFamily="34" charset="0"/>
              </a:rPr>
              <a:t>getHours</a:t>
            </a:r>
            <a:r>
              <a:rPr lang="en-US" altLang="en-US" sz="1400" dirty="0">
                <a:latin typeface="Arial" panose="020B0604020202020204" pitchFamily="34" charset="0"/>
              </a:rPr>
              <a:t>();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if (time &lt; 10)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morning";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 else if (time &lt; 20)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day";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 else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evening";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400" dirty="0">
                <a:latin typeface="Arial" panose="020B0604020202020204" pitchFamily="34" charset="0"/>
              </a:rPr>
              <a:t>("demo").</a:t>
            </a:r>
            <a:r>
              <a:rPr lang="en-US" altLang="en-US" sz="1400" dirty="0" err="1">
                <a:latin typeface="Arial" panose="020B0604020202020204" pitchFamily="34" charset="0"/>
              </a:rPr>
              <a:t>innerHTML</a:t>
            </a:r>
            <a:r>
              <a:rPr lang="en-US" altLang="en-US" sz="1400" dirty="0">
                <a:latin typeface="Arial" panose="020B0604020202020204" pitchFamily="34" charset="0"/>
              </a:rPr>
              <a:t> = greeting;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&lt;/html&gt;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4253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switch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179249"/>
            <a:ext cx="4733668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2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200" dirty="0" err="1">
                <a:latin typeface="Arial" panose="020B0604020202020204" pitchFamily="34" charset="0"/>
              </a:rPr>
              <a:t>var</a:t>
            </a:r>
            <a:r>
              <a:rPr lang="en-US" altLang="en-US" sz="1200" dirty="0">
                <a:latin typeface="Arial" panose="020B0604020202020204" pitchFamily="34" charset="0"/>
              </a:rPr>
              <a:t> day;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switch (new Date().</a:t>
            </a:r>
            <a:r>
              <a:rPr lang="en-US" altLang="en-US" sz="1200" dirty="0" err="1">
                <a:latin typeface="Arial" panose="020B0604020202020204" pitchFamily="34" charset="0"/>
              </a:rPr>
              <a:t>getDay</a:t>
            </a:r>
            <a:r>
              <a:rPr lang="en-US" altLang="en-US" sz="1200" dirty="0">
                <a:latin typeface="Arial" panose="020B0604020202020204" pitchFamily="34" charset="0"/>
              </a:rPr>
              <a:t>()) {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0: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"Sunday";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1: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"Monday";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2: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"Tuesday";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3: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"Wednesday";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4: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"Thursday";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5: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"Friday";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 6: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"Saturday";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200" dirty="0">
                <a:latin typeface="Arial" panose="020B0604020202020204" pitchFamily="34" charset="0"/>
              </a:rPr>
              <a:t>("demo").</a:t>
            </a:r>
            <a:r>
              <a:rPr lang="en-US" altLang="en-US" sz="1200" dirty="0" err="1">
                <a:latin typeface="Arial" panose="020B0604020202020204" pitchFamily="34" charset="0"/>
              </a:rPr>
              <a:t>innerHTML</a:t>
            </a:r>
            <a:r>
              <a:rPr lang="en-US" altLang="en-US" sz="1200" dirty="0">
                <a:latin typeface="Arial" panose="020B0604020202020204" pitchFamily="34" charset="0"/>
              </a:rPr>
              <a:t> = "Today is " + day;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2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37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287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while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1425744"/>
            <a:ext cx="444839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cars = ["BMW", "Volvo", "Saab", "Ford"];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 = 0;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text = "";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while (cars[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])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text += cars[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] + "&lt;</a:t>
            </a:r>
            <a:r>
              <a:rPr lang="en-US" altLang="en-US" sz="1400" dirty="0" err="1">
                <a:latin typeface="Arial" panose="020B0604020202020204" pitchFamily="34" charset="0"/>
              </a:rPr>
              <a:t>br</a:t>
            </a:r>
            <a:r>
              <a:rPr lang="en-US" altLang="en-US" sz="1400" dirty="0">
                <a:latin typeface="Arial" panose="020B0604020202020204" pitchFamily="34" charset="0"/>
              </a:rPr>
              <a:t>&gt;";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++;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400" dirty="0">
                <a:latin typeface="Arial" panose="020B0604020202020204" pitchFamily="34" charset="0"/>
              </a:rPr>
              <a:t>("demo").</a:t>
            </a:r>
            <a:r>
              <a:rPr lang="en-US" altLang="en-US" sz="1400" dirty="0" err="1">
                <a:latin typeface="Arial" panose="020B0604020202020204" pitchFamily="34" charset="0"/>
              </a:rPr>
              <a:t>innerHTML</a:t>
            </a:r>
            <a:r>
              <a:rPr lang="en-US" altLang="en-US" sz="1400" dirty="0">
                <a:latin typeface="Arial" panose="020B0604020202020204" pitchFamily="34" charset="0"/>
              </a:rPr>
              <a:t> = text;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&lt;/html&gt;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784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94666"/>
              </p:ext>
            </p:extLst>
          </p:nvPr>
        </p:nvGraphicFramePr>
        <p:xfrm>
          <a:off x="914400" y="1143000"/>
          <a:ext cx="7301323" cy="68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Document" r:id="rId5" imgW="7301323" imgH="683045" progId="Word.Document.12">
                  <p:embed/>
                </p:oleObj>
              </mc:Choice>
              <mc:Fallback>
                <p:oleObj name="Document" r:id="rId5" imgW="7301323" imgH="683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68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1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578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5004"/>
              </p:ext>
            </p:extLst>
          </p:nvPr>
        </p:nvGraphicFramePr>
        <p:xfrm>
          <a:off x="914400" y="15160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Document" r:id="rId5" imgW="7301323" imgH="236563" progId="Word.Document.12">
                  <p:embed/>
                </p:oleObj>
              </mc:Choice>
              <mc:Fallback>
                <p:oleObj name="Document" r:id="rId5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160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1737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2557"/>
              </p:ext>
            </p:extLst>
          </p:nvPr>
        </p:nvGraphicFramePr>
        <p:xfrm>
          <a:off x="914400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Document" r:id="rId5" imgW="7301323" imgH="1618136" progId="Word.Document.12">
                  <p:embed/>
                </p:oleObj>
              </mc:Choice>
              <mc:Fallback>
                <p:oleObj name="Document" r:id="rId5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9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269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2049"/>
            <a:ext cx="7315200" cy="32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69515"/>
              </p:ext>
            </p:extLst>
          </p:nvPr>
        </p:nvGraphicFramePr>
        <p:xfrm>
          <a:off x="914400" y="682625"/>
          <a:ext cx="7245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Document" r:id="rId3" imgW="7301323" imgH="427038" progId="Word.Document.12">
                  <p:embed/>
                </p:oleObj>
              </mc:Choice>
              <mc:Fallback>
                <p:oleObj name="Document" r:id="rId3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70149"/>
              </p:ext>
            </p:extLst>
          </p:nvPr>
        </p:nvGraphicFramePr>
        <p:xfrm>
          <a:off x="914400" y="11430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Document" r:id="rId5" imgW="7315200" imgH="4371526" progId="Word.Document.12">
                  <p:embed/>
                </p:oleObj>
              </mc:Choice>
              <mc:Fallback>
                <p:oleObj name="Document" r:id="rId5" imgW="7315200" imgH="4371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1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07615"/>
              </p:ext>
            </p:extLst>
          </p:nvPr>
        </p:nvGraphicFramePr>
        <p:xfrm>
          <a:off x="914400" y="682625"/>
          <a:ext cx="7245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Document" r:id="rId3" imgW="7301323" imgH="427038" progId="Word.Document.12">
                  <p:embed/>
                </p:oleObj>
              </mc:Choice>
              <mc:Fallback>
                <p:oleObj name="Document" r:id="rId3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69407"/>
              </p:ext>
            </p:extLst>
          </p:nvPr>
        </p:nvGraphicFramePr>
        <p:xfrm>
          <a:off x="914400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Document" r:id="rId5" imgW="7315200" imgH="4140293" progId="Word.Document.12">
                  <p:embed/>
                </p:oleObj>
              </mc:Choice>
              <mc:Fallback>
                <p:oleObj name="Document" r:id="rId5" imgW="7315200" imgH="41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9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8832"/>
              </p:ext>
            </p:extLst>
          </p:nvPr>
        </p:nvGraphicFramePr>
        <p:xfrm>
          <a:off x="609600" y="838200"/>
          <a:ext cx="7772400" cy="3291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Exponentiation (</a:t>
                      </a:r>
                      <a:r>
                        <a:rPr lang="en-US">
                          <a:hlinkClick r:id="rId2"/>
                        </a:rPr>
                        <a:t>ES2016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 (Remainder)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9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810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2050"/>
            <a:ext cx="7315200" cy="32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4635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96465"/>
              </p:ext>
            </p:extLst>
          </p:nvPr>
        </p:nvGraphicFramePr>
        <p:xfrm>
          <a:off x="914400" y="1143000"/>
          <a:ext cx="7300912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Document" r:id="rId5" imgW="7315200" imgH="4270272" progId="Word.Document.12">
                  <p:embed/>
                </p:oleObj>
              </mc:Choice>
              <mc:Fallback>
                <p:oleObj name="Document" r:id="rId5" imgW="7315200" imgH="42702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8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2285"/>
              </p:ext>
            </p:extLst>
          </p:nvPr>
        </p:nvGraphicFramePr>
        <p:xfrm>
          <a:off x="914400" y="685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Document" r:id="rId3" imgW="7301323" imgH="968577" progId="Word.Document.12">
                  <p:embed/>
                </p:oleObj>
              </mc:Choice>
              <mc:Fallback>
                <p:oleObj name="Document" r:id="rId3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98971"/>
              </p:ext>
            </p:extLst>
          </p:nvPr>
        </p:nvGraphicFramePr>
        <p:xfrm>
          <a:off x="914400" y="1474102"/>
          <a:ext cx="7301323" cy="44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Document" r:id="rId5" imgW="7315200" imgH="4456982" progId="Word.Document.12">
                  <p:embed/>
                </p:oleObj>
              </mc:Choice>
              <mc:Fallback>
                <p:oleObj name="Document" r:id="rId5" imgW="7315200" imgH="4456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74102"/>
                        <a:ext cx="7301323" cy="446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0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5724" y="32029"/>
            <a:ext cx="708238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JavaScript Data Types</a:t>
            </a:r>
          </a:p>
          <a:p>
            <a:r>
              <a:rPr lang="en-US" sz="1600" dirty="0"/>
              <a:t>JavaScript variables can hold many </a:t>
            </a:r>
            <a:r>
              <a:rPr lang="en-US" sz="1600" b="1" dirty="0"/>
              <a:t>data types</a:t>
            </a:r>
            <a:r>
              <a:rPr lang="en-US" sz="1600" dirty="0"/>
              <a:t>: numbers, strings, objects and more: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length = 16;                               // Number</a:t>
            </a:r>
            <a:br>
              <a:rPr lang="en-US" sz="1600" dirty="0"/>
            </a:b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lastName</a:t>
            </a:r>
            <a:r>
              <a:rPr lang="en-US" sz="1600" dirty="0"/>
              <a:t> = "Johnson";                      // String</a:t>
            </a:r>
            <a:br>
              <a:rPr lang="en-US" sz="1600" dirty="0"/>
            </a:br>
            <a:r>
              <a:rPr lang="en-US" sz="1600" dirty="0" err="1"/>
              <a:t>var</a:t>
            </a:r>
            <a:r>
              <a:rPr lang="en-US" sz="1600" dirty="0"/>
              <a:t> x = {</a:t>
            </a:r>
            <a:r>
              <a:rPr lang="en-US" sz="1600" dirty="0" err="1"/>
              <a:t>firstName</a:t>
            </a:r>
            <a:r>
              <a:rPr lang="en-US" sz="1600" dirty="0"/>
              <a:t>:"John", </a:t>
            </a:r>
            <a:r>
              <a:rPr lang="en-US" sz="1600" dirty="0" err="1"/>
              <a:t>lastName</a:t>
            </a:r>
            <a:r>
              <a:rPr lang="en-US" sz="1600" dirty="0"/>
              <a:t>:"Doe"};    // Object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x = 16 + "Volvo";  </a:t>
            </a:r>
            <a:r>
              <a:rPr lang="en-US" sz="1600" dirty="0" smtClean="0"/>
              <a:t>An:16Volvo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x = 16 + 4 + "Volvo";  ans:20Volvo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00864"/>
            <a:ext cx="6248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&lt;h2&gt;JavaScript Functions&lt;/h2&gt;</a:t>
            </a:r>
          </a:p>
          <a:p>
            <a:endParaRPr lang="en-US" sz="1400" dirty="0"/>
          </a:p>
          <a:p>
            <a:r>
              <a:rPr lang="en-US" sz="1400" dirty="0"/>
              <a:t>&lt;p&gt;This example calls a function which performs a calculation and returns the result:&lt;/p&gt;</a:t>
            </a:r>
          </a:p>
          <a:p>
            <a:endParaRPr lang="en-US" sz="1400" dirty="0"/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myFunction</a:t>
            </a:r>
            <a:r>
              <a:rPr lang="en-US" sz="1400" dirty="0"/>
              <a:t>(4, 3);</a:t>
            </a:r>
          </a:p>
          <a:p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</a:t>
            </a:r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(a, b) {</a:t>
            </a:r>
          </a:p>
          <a:p>
            <a:r>
              <a:rPr lang="en-US" sz="1400" dirty="0"/>
              <a:t>  return a * b;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  <a:p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400110"/>
          </a:xfrm>
        </p:spPr>
        <p:txBody>
          <a:bodyPr/>
          <a:lstStyle/>
          <a:p>
            <a:r>
              <a:rPr lang="en-US" dirty="0" smtClean="0"/>
              <a:t>Function :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608247"/>
            <a:ext cx="81596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JavaScript reaches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statement, the function will stop executing.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function was invoked from a statement, JavaScript will "return" to execute the code after the invoking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often compute a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return value is "returned" back to the "caller":</a:t>
            </a:r>
          </a:p>
        </p:txBody>
      </p:sp>
    </p:spTree>
    <p:extLst>
      <p:ext uri="{BB962C8B-B14F-4D97-AF65-F5344CB8AC3E}">
        <p14:creationId xmlns:p14="http://schemas.microsoft.com/office/powerpoint/2010/main" val="10781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4131" y="15240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&lt;h2&gt;JavaScript Functions&lt;/h2&gt;</a:t>
            </a:r>
          </a:p>
          <a:p>
            <a:endParaRPr lang="en-US" sz="1400" dirty="0"/>
          </a:p>
          <a:p>
            <a:r>
              <a:rPr lang="en-US" sz="1400" dirty="0"/>
              <a:t>&lt;p&gt;This example calls a function to convert from Fahrenheit to Celsius:&lt;/p&gt;</a:t>
            </a:r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toCelsius</a:t>
            </a:r>
            <a:r>
              <a:rPr lang="en-US" sz="1400" dirty="0"/>
              <a:t>(f) {</a:t>
            </a:r>
          </a:p>
          <a:p>
            <a:r>
              <a:rPr lang="en-US" sz="1400" dirty="0"/>
              <a:t>  return (5/9) * (f-32);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  <a:r>
              <a:rPr lang="en-US" sz="1400" dirty="0" err="1"/>
              <a:t>toCelsius</a:t>
            </a:r>
            <a:r>
              <a:rPr lang="en-US" sz="1400" dirty="0"/>
              <a:t>(77);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40011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8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event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10392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OPTION: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r>
              <a:rPr lang="en-US" sz="1400" dirty="0" smtClean="0"/>
              <a:t>&lt;</a:t>
            </a:r>
            <a:r>
              <a:rPr lang="en-US" sz="1400" dirty="0"/>
              <a:t>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document.getElementById</a:t>
            </a:r>
            <a:r>
              <a:rPr lang="en-US" sz="1400" dirty="0"/>
              <a:t>('demo').</a:t>
            </a:r>
            <a:r>
              <a:rPr lang="en-US" sz="1400" dirty="0" err="1"/>
              <a:t>innerHTML</a:t>
            </a:r>
            <a:r>
              <a:rPr lang="en-US" sz="1400" dirty="0"/>
              <a:t>=Date()"&gt;The time is?&lt;/button&gt;</a:t>
            </a:r>
          </a:p>
          <a:p>
            <a:endParaRPr lang="en-US" sz="1400" dirty="0"/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886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OPTION: 2</a:t>
            </a:r>
            <a:endParaRPr lang="en-US" sz="1400" b="1" dirty="0"/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this.innerHTML</a:t>
            </a:r>
            <a:r>
              <a:rPr lang="en-US" sz="1400" dirty="0"/>
              <a:t>=Date()"&gt;The time is?&lt;/button&gt;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34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22285"/>
              </p:ext>
            </p:extLst>
          </p:nvPr>
        </p:nvGraphicFramePr>
        <p:xfrm>
          <a:off x="914400" y="684213"/>
          <a:ext cx="88693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3" imgW="7306580" imgH="426762" progId="Word.Document.12">
                  <p:embed/>
                </p:oleObj>
              </mc:Choice>
              <mc:Fallback>
                <p:oleObj name="Document" r:id="rId3" imgW="7306580" imgH="426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886936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59657"/>
              </p:ext>
            </p:extLst>
          </p:nvPr>
        </p:nvGraphicFramePr>
        <p:xfrm>
          <a:off x="685800" y="1601786"/>
          <a:ext cx="7772400" cy="3884611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88461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HTML element has been 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61">
                <a:tc>
                  <a:txBody>
                    <a:bodyPr/>
                    <a:lstStyle/>
                    <a:p>
                      <a:r>
                        <a:rPr lang="en-US"/>
                        <a:t>onclick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clicks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onmouseover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moves the mouse over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onmouseout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moves the mouse away from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61">
                <a:tc>
                  <a:txBody>
                    <a:bodyPr/>
                    <a:lstStyle/>
                    <a:p>
                      <a:r>
                        <a:rPr lang="en-US"/>
                        <a:t>onkeydown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pushes a keyboard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browser has finished loading the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85800" y="850613"/>
            <a:ext cx="4234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HTML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is a list of some common HTML events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cars = ["Saab", "Volvo", "BMW"];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298" y="876657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3778" y="47882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cars = new Array("Saab", "Volvo", "BMW");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033" y="4280256"/>
            <a:ext cx="4034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using New keyword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cars[0];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298" y="876657"/>
            <a:ext cx="394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accessing element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036" y="255019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&lt;p&gt;JavaScript array elements are accesses using numeric indexes (starting from 0).&lt;/p&gt;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fruits = ["Banana", "Orange", "Apple", "Mango"];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last = fruits[fruits.length-1];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last;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088529"/>
            <a:ext cx="448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accessing last element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1462</Words>
  <Application>Microsoft Office PowerPoint</Application>
  <PresentationFormat>On-screen Show (4:3)</PresentationFormat>
  <Paragraphs>337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Arial Narrow</vt:lpstr>
      <vt:lpstr>Times New Roman</vt:lpstr>
      <vt:lpstr>Slide with title</vt:lpstr>
      <vt:lpstr>Document</vt:lpstr>
      <vt:lpstr>Visio</vt:lpstr>
      <vt:lpstr>Microsoft Word Document</vt:lpstr>
      <vt:lpstr>PowerPoint Presentation</vt:lpstr>
      <vt:lpstr>PowerPoint Presentation</vt:lpstr>
      <vt:lpstr>PowerPoint Presentation</vt:lpstr>
      <vt:lpstr>Function :</vt:lpstr>
      <vt:lpstr>function</vt:lpstr>
      <vt:lpstr>JS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85</cp:revision>
  <dcterms:created xsi:type="dcterms:W3CDTF">2010-11-30T18:46:51Z</dcterms:created>
  <dcterms:modified xsi:type="dcterms:W3CDTF">2019-11-17T23:05:21Z</dcterms:modified>
</cp:coreProperties>
</file>