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ID" sz="4400" dirty="0"/>
              <a:t>Information </a:t>
            </a:r>
            <a:r>
              <a:rPr lang="en-ID" sz="4400" dirty="0" err="1"/>
              <a:t>Gethering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SMPN 1 KARANGTENGAH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F9D3-CF48-45E3-826A-9AA977AF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PEMBUKAAN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7CDF-9462-4A58-991E-520EFAC3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 err="1"/>
              <a:t>Tujuan</a:t>
            </a:r>
            <a:r>
              <a:rPr lang="en-ID" sz="2800" dirty="0"/>
              <a:t> </a:t>
            </a:r>
            <a:r>
              <a:rPr lang="en-ID" sz="2800" dirty="0" err="1"/>
              <a:t>pertama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presentasi</a:t>
            </a:r>
            <a:r>
              <a:rPr lang="en-ID" sz="2800" dirty="0"/>
              <a:t> kami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ide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gagasan</a:t>
            </a:r>
            <a:r>
              <a:rPr lang="en-ID" sz="2800" dirty="0"/>
              <a:t> yang </a:t>
            </a:r>
            <a:r>
              <a:rPr lang="en-ID" sz="2800" dirty="0" err="1"/>
              <a:t>nantinya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dirundingkan</a:t>
            </a:r>
            <a:r>
              <a:rPr lang="en-ID" sz="2800" dirty="0"/>
              <a:t> </a:t>
            </a:r>
            <a:r>
              <a:rPr lang="en-ID" sz="2800" dirty="0" err="1"/>
              <a:t>bersama</a:t>
            </a:r>
            <a:r>
              <a:rPr lang="en-ID" sz="2800" dirty="0"/>
              <a:t>. Cara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biasa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pada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perkumpulan</a:t>
            </a:r>
            <a:r>
              <a:rPr lang="en-ID" sz="2800" dirty="0"/>
              <a:t> yang </a:t>
            </a:r>
            <a:r>
              <a:rPr lang="en-ID" sz="2800" dirty="0" err="1"/>
              <a:t>sedang</a:t>
            </a:r>
            <a:r>
              <a:rPr lang="en-ID" sz="2800" dirty="0"/>
              <a:t> </a:t>
            </a:r>
            <a:r>
              <a:rPr lang="en-ID" sz="2800" dirty="0" err="1"/>
              <a:t>mencari</a:t>
            </a:r>
            <a:r>
              <a:rPr lang="en-ID" sz="2800" dirty="0"/>
              <a:t> </a:t>
            </a:r>
            <a:r>
              <a:rPr lang="en-ID" sz="2800" dirty="0" err="1"/>
              <a:t>solusi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memecahkan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4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3FA0-22F9-4D20-B06F-C7C32BAA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STRUKTUR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7F65-5B56-4C1F-A5BC-1BECCB8B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Didalam</a:t>
            </a:r>
            <a:r>
              <a:rPr lang="en-US" dirty="0"/>
              <a:t> web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beranda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ptk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informasi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galeri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-blog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kontak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-login</a:t>
            </a:r>
          </a:p>
        </p:txBody>
      </p:sp>
    </p:spTree>
    <p:extLst>
      <p:ext uri="{BB962C8B-B14F-4D97-AF65-F5344CB8AC3E}">
        <p14:creationId xmlns:p14="http://schemas.microsoft.com/office/powerpoint/2010/main" val="49173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698-FECF-430D-91E2-20A60790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SITUS WEB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EECD-4665-40B3-AED6-2A97E5C6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Teknik marketing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banyaknya</a:t>
            </a:r>
            <a:r>
              <a:rPr lang="en-US" dirty="0"/>
              <a:t> yang </a:t>
            </a:r>
            <a:r>
              <a:rPr lang="en-US" dirty="0" err="1"/>
              <a:t>mengakses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r>
              <a:rPr lang="en-US" dirty="0"/>
              <a:t> kami </a:t>
            </a:r>
            <a:r>
              <a:rPr lang="en-US" dirty="0" err="1"/>
              <a:t>menyiapkan</a:t>
            </a:r>
            <a:r>
              <a:rPr lang="en-US" dirty="0"/>
              <a:t> marketing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ppdb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80%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ppdb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situs website </a:t>
            </a:r>
            <a:r>
              <a:rPr lang="en-US" dirty="0" err="1"/>
              <a:t>sekolah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web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sediakann</a:t>
            </a:r>
            <a:r>
              <a:rPr lang="en-US" dirty="0"/>
              <a:t> oleh </a:t>
            </a:r>
            <a:r>
              <a:rPr lang="en-US" dirty="0" err="1"/>
              <a:t>sekolah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kbm</a:t>
            </a:r>
            <a:r>
              <a:rPr lang="en-US" dirty="0"/>
              <a:t> 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di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guru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53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F52B-3413-42DE-88B9-916902F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DAN MANFAAT WEB SEKOLAH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5395-D7FB-4F80-B0DF-612BBCE6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dirty="0" err="1"/>
              <a:t>Pembuatan</a:t>
            </a:r>
            <a:r>
              <a:rPr lang="en-ID" dirty="0"/>
              <a:t> </a:t>
            </a:r>
            <a:r>
              <a:rPr lang="en-ID" u="sng" dirty="0"/>
              <a:t>website </a:t>
            </a:r>
            <a:r>
              <a:rPr lang="en-ID" u="sng" dirty="0" err="1"/>
              <a:t>sekolah</a:t>
            </a:r>
            <a:r>
              <a:rPr lang="en-ID" u="sng" dirty="0"/>
              <a:t>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juga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internet.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selayaknya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website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guru, </a:t>
            </a:r>
            <a:r>
              <a:rPr lang="en-ID" dirty="0" err="1"/>
              <a:t>siswa</a:t>
            </a:r>
            <a:r>
              <a:rPr lang="en-ID" dirty="0"/>
              <a:t> dan </a:t>
            </a:r>
            <a:r>
              <a:rPr lang="en-ID" dirty="0" err="1"/>
              <a:t>wali</a:t>
            </a:r>
            <a:r>
              <a:rPr lang="en-ID" dirty="0"/>
              <a:t> murid.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Website </a:t>
            </a:r>
            <a:r>
              <a:rPr lang="en-ID" dirty="0" err="1"/>
              <a:t>sekolah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pengunjung</a:t>
            </a:r>
            <a:r>
              <a:rPr lang="en-ID" dirty="0"/>
              <a:t> dan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pendidikannya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Pembuatan</a:t>
            </a:r>
            <a:r>
              <a:rPr lang="en-ID" dirty="0"/>
              <a:t> website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dan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tali</a:t>
            </a:r>
            <a:r>
              <a:rPr lang="en-ID" dirty="0"/>
              <a:t> </a:t>
            </a:r>
            <a:r>
              <a:rPr lang="en-ID" dirty="0" err="1"/>
              <a:t>silaturrahmi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alumni </a:t>
            </a:r>
            <a:r>
              <a:rPr lang="en-ID" dirty="0" err="1"/>
              <a:t>dengan</a:t>
            </a:r>
            <a:r>
              <a:rPr lang="en-ID" dirty="0"/>
              <a:t> alumni, alumni </a:t>
            </a:r>
            <a:r>
              <a:rPr lang="en-ID" dirty="0" err="1"/>
              <a:t>dengan</a:t>
            </a:r>
            <a:r>
              <a:rPr lang="en-ID" dirty="0"/>
              <a:t> staff </a:t>
            </a:r>
            <a:r>
              <a:rPr lang="en-ID" dirty="0" err="1"/>
              <a:t>pengajar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staff         </a:t>
            </a:r>
            <a:r>
              <a:rPr lang="en-ID" dirty="0" err="1"/>
              <a:t>dengan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/</a:t>
            </a:r>
            <a:r>
              <a:rPr lang="en-ID" dirty="0" err="1"/>
              <a:t>wali</a:t>
            </a:r>
            <a:r>
              <a:rPr lang="en-ID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menggali</a:t>
            </a:r>
            <a:r>
              <a:rPr lang="en-ID" dirty="0"/>
              <a:t> dana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para alumni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dan </a:t>
            </a:r>
            <a:r>
              <a:rPr lang="en-ID" dirty="0" err="1"/>
              <a:t>tersebar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belahan</a:t>
            </a:r>
            <a:r>
              <a:rPr lang="en-ID" dirty="0"/>
              <a:t> </a:t>
            </a:r>
            <a:r>
              <a:rPr lang="en-ID" dirty="0" err="1"/>
              <a:t>nusantara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Dunia.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kredibilitas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di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kesungguhannya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7690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287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Information Gethering</vt:lpstr>
      <vt:lpstr>PEMBUKAAN</vt:lpstr>
      <vt:lpstr>TUJUAN STRUKTUR</vt:lpstr>
      <vt:lpstr>TUJUAN SITUS WEB</vt:lpstr>
      <vt:lpstr>TUJUAN DAN MANFAAT WEB SEKOLAH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2021-11-16T07:01:55Z</dcterms:created>
  <dcterms:modified xsi:type="dcterms:W3CDTF">2021-11-16T07:35:37Z</dcterms:modified>
</cp:coreProperties>
</file>